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256" r:id="rId5"/>
    <p:sldId id="259" r:id="rId6"/>
    <p:sldId id="261" r:id="rId7"/>
    <p:sldId id="279" r:id="rId8"/>
    <p:sldId id="280" r:id="rId9"/>
    <p:sldId id="281" r:id="rId10"/>
    <p:sldId id="282" r:id="rId11"/>
    <p:sldId id="283" r:id="rId12"/>
    <p:sldId id="262" r:id="rId13"/>
    <p:sldId id="275" r:id="rId14"/>
    <p:sldId id="284" r:id="rId15"/>
    <p:sldId id="285" r:id="rId16"/>
    <p:sldId id="286" r:id="rId17"/>
    <p:sldId id="265" r:id="rId18"/>
    <p:sldId id="287" r:id="rId19"/>
    <p:sldId id="288" r:id="rId20"/>
    <p:sldId id="289" r:id="rId21"/>
    <p:sldId id="277" r:id="rId22"/>
    <p:sldId id="290" r:id="rId23"/>
    <p:sldId id="295" r:id="rId24"/>
    <p:sldId id="291" r:id="rId25"/>
    <p:sldId id="292" r:id="rId26"/>
    <p:sldId id="294" r:id="rId27"/>
    <p:sldId id="293" r:id="rId28"/>
    <p:sldId id="296" r:id="rId29"/>
    <p:sldId id="278" r:id="rId30"/>
    <p:sldId id="297" r:id="rId31"/>
    <p:sldId id="298" r:id="rId32"/>
    <p:sldId id="299" r:id="rId33"/>
    <p:sldId id="302" r:id="rId34"/>
    <p:sldId id="300" r:id="rId35"/>
    <p:sldId id="308" r:id="rId36"/>
    <p:sldId id="309" r:id="rId37"/>
    <p:sldId id="310" r:id="rId38"/>
    <p:sldId id="301" r:id="rId39"/>
    <p:sldId id="311" r:id="rId40"/>
    <p:sldId id="312" r:id="rId41"/>
    <p:sldId id="313" r:id="rId42"/>
    <p:sldId id="304" r:id="rId43"/>
    <p:sldId id="305" r:id="rId44"/>
    <p:sldId id="307" r:id="rId45"/>
    <p:sldId id="306" r:id="rId46"/>
    <p:sldId id="303" r:id="rId47"/>
    <p:sldId id="317" r:id="rId48"/>
    <p:sldId id="316" r:id="rId49"/>
    <p:sldId id="315" r:id="rId50"/>
    <p:sldId id="314" r:id="rId51"/>
    <p:sldId id="274" r:id="rId52"/>
    <p:sldId id="267" r:id="rId5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00"/>
    <a:srgbClr val="000000"/>
    <a:srgbClr val="663300"/>
    <a:srgbClr val="FC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147A8-8A9A-0D48-454C-9D2295CB65BA}" v="2" dt="2024-07-06T21:40:59.549"/>
    <p1510:client id="{99615AA9-1922-5785-FFC1-DF4054268D19}" v="914" dt="2024-07-06T18:05:26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ining Consultant LT" userId="S::trainingconsultant@litethinking.com::6ba9bd70-1619-4783-9427-b79639a4e571" providerId="AD" clId="Web-{99615AA9-1922-5785-FFC1-DF4054268D19}"/>
    <pc:docChg chg="addSld modSld sldOrd">
      <pc:chgData name="Training Consultant LT" userId="S::trainingconsultant@litethinking.com::6ba9bd70-1619-4783-9427-b79639a4e571" providerId="AD" clId="Web-{99615AA9-1922-5785-FFC1-DF4054268D19}" dt="2024-07-06T18:05:26.065" v="565" actId="1076"/>
      <pc:docMkLst>
        <pc:docMk/>
      </pc:docMkLst>
      <pc:sldChg chg="modSp">
        <pc:chgData name="Training Consultant LT" userId="S::trainingconsultant@litethinking.com::6ba9bd70-1619-4783-9427-b79639a4e571" providerId="AD" clId="Web-{99615AA9-1922-5785-FFC1-DF4054268D19}" dt="2024-07-06T00:30:43.159" v="8" actId="20577"/>
        <pc:sldMkLst>
          <pc:docMk/>
          <pc:sldMk cId="4210400933" sldId="256"/>
        </pc:sldMkLst>
        <pc:spChg chg="mod">
          <ac:chgData name="Training Consultant LT" userId="S::trainingconsultant@litethinking.com::6ba9bd70-1619-4783-9427-b79639a4e571" providerId="AD" clId="Web-{99615AA9-1922-5785-FFC1-DF4054268D19}" dt="2024-07-06T00:30:43.159" v="8" actId="20577"/>
          <ac:spMkLst>
            <pc:docMk/>
            <pc:sldMk cId="4210400933" sldId="256"/>
            <ac:spMk id="6" creationId="{43C64285-2440-4190-9B29-1640D5B1B949}"/>
          </ac:spMkLst>
        </pc:spChg>
      </pc:sldChg>
      <pc:sldChg chg="modSp">
        <pc:chgData name="Training Consultant LT" userId="S::trainingconsultant@litethinking.com::6ba9bd70-1619-4783-9427-b79639a4e571" providerId="AD" clId="Web-{99615AA9-1922-5785-FFC1-DF4054268D19}" dt="2024-07-06T01:06:54.993" v="130" actId="20577"/>
        <pc:sldMkLst>
          <pc:docMk/>
          <pc:sldMk cId="53647488" sldId="259"/>
        </pc:sldMkLst>
        <pc:spChg chg="mod">
          <ac:chgData name="Training Consultant LT" userId="S::trainingconsultant@litethinking.com::6ba9bd70-1619-4783-9427-b79639a4e571" providerId="AD" clId="Web-{99615AA9-1922-5785-FFC1-DF4054268D19}" dt="2024-07-06T01:06:54.993" v="130" actId="20577"/>
          <ac:spMkLst>
            <pc:docMk/>
            <pc:sldMk cId="53647488" sldId="259"/>
            <ac:spMk id="28" creationId="{2E7BFE04-98A3-40C7-9138-96A707E199C1}"/>
          </ac:spMkLst>
        </pc:spChg>
      </pc:sldChg>
      <pc:sldChg chg="addSp delSp modSp">
        <pc:chgData name="Training Consultant LT" userId="S::trainingconsultant@litethinking.com::6ba9bd70-1619-4783-9427-b79639a4e571" providerId="AD" clId="Web-{99615AA9-1922-5785-FFC1-DF4054268D19}" dt="2024-07-06T00:32:47.507" v="26" actId="1076"/>
        <pc:sldMkLst>
          <pc:docMk/>
          <pc:sldMk cId="348542734" sldId="261"/>
        </pc:sldMkLst>
        <pc:spChg chg="mod">
          <ac:chgData name="Training Consultant LT" userId="S::trainingconsultant@litethinking.com::6ba9bd70-1619-4783-9427-b79639a4e571" providerId="AD" clId="Web-{99615AA9-1922-5785-FFC1-DF4054268D19}" dt="2024-07-06T00:32:03.584" v="20" actId="20577"/>
          <ac:spMkLst>
            <pc:docMk/>
            <pc:sldMk cId="348542734" sldId="261"/>
            <ac:spMk id="5" creationId="{77F17144-4608-48EE-AC4A-58363F8BBCE9}"/>
          </ac:spMkLst>
        </pc:spChg>
        <pc:picChg chg="add mod">
          <ac:chgData name="Training Consultant LT" userId="S::trainingconsultant@litethinking.com::6ba9bd70-1619-4783-9427-b79639a4e571" providerId="AD" clId="Web-{99615AA9-1922-5785-FFC1-DF4054268D19}" dt="2024-07-06T00:32:47.507" v="26" actId="1076"/>
          <ac:picMkLst>
            <pc:docMk/>
            <pc:sldMk cId="348542734" sldId="261"/>
            <ac:picMk id="3" creationId="{D68E80CB-56B5-2803-5A96-3EA3F3F8F348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0:32:06.771" v="21"/>
          <ac:picMkLst>
            <pc:docMk/>
            <pc:sldMk cId="348542734" sldId="261"/>
            <ac:picMk id="6" creationId="{D8270C05-F873-FE54-7F46-679B9481A0C5}"/>
          </ac:picMkLst>
        </pc:picChg>
      </pc:sldChg>
      <pc:sldChg chg="addSp delSp modSp">
        <pc:chgData name="Training Consultant LT" userId="S::trainingconsultant@litethinking.com::6ba9bd70-1619-4783-9427-b79639a4e571" providerId="AD" clId="Web-{99615AA9-1922-5785-FFC1-DF4054268D19}" dt="2024-07-06T03:49:12.262" v="182" actId="20577"/>
        <pc:sldMkLst>
          <pc:docMk/>
          <pc:sldMk cId="1915988406" sldId="262"/>
        </pc:sldMkLst>
        <pc:spChg chg="del">
          <ac:chgData name="Training Consultant LT" userId="S::trainingconsultant@litethinking.com::6ba9bd70-1619-4783-9427-b79639a4e571" providerId="AD" clId="Web-{99615AA9-1922-5785-FFC1-DF4054268D19}" dt="2024-07-06T01:05:48.819" v="125"/>
          <ac:spMkLst>
            <pc:docMk/>
            <pc:sldMk cId="1915988406" sldId="262"/>
            <ac:spMk id="4" creationId="{7F0824BF-DCDC-4FB6-A573-01C09364B8EE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1:06:45.414" v="128" actId="20577"/>
          <ac:spMkLst>
            <pc:docMk/>
            <pc:sldMk cId="1915988406" sldId="262"/>
            <ac:spMk id="5" creationId="{30D85BDA-7A81-4AA9-A803-0A43949636FC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45:05.174" v="142" actId="20577"/>
          <ac:spMkLst>
            <pc:docMk/>
            <pc:sldMk cId="1915988406" sldId="262"/>
            <ac:spMk id="39" creationId="{11C9CAC3-EDB7-4DE3-864B-FB40EF4A7DD5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44:49.018" v="132" actId="20577"/>
          <ac:spMkLst>
            <pc:docMk/>
            <pc:sldMk cId="1915988406" sldId="262"/>
            <ac:spMk id="46" creationId="{CB9DC181-2468-4330-806D-E9FDC1886462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48:15.681" v="152" actId="20577"/>
          <ac:spMkLst>
            <pc:docMk/>
            <pc:sldMk cId="1915988406" sldId="262"/>
            <ac:spMk id="48" creationId="{050C6C70-56CA-4738-AA4E-88F208AAB965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48:45.807" v="180" actId="20577"/>
          <ac:spMkLst>
            <pc:docMk/>
            <pc:sldMk cId="1915988406" sldId="262"/>
            <ac:spMk id="49" creationId="{F7FCB01F-1AFF-4BCB-9BA5-32A781E3FDAE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49:09.699" v="181" actId="20577"/>
          <ac:spMkLst>
            <pc:docMk/>
            <pc:sldMk cId="1915988406" sldId="262"/>
            <ac:spMk id="50" creationId="{6215110F-FEB3-4CBB-AB11-941943C38F7A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49:12.262" v="182" actId="20577"/>
          <ac:spMkLst>
            <pc:docMk/>
            <pc:sldMk cId="1915988406" sldId="262"/>
            <ac:spMk id="53" creationId="{E613670A-58DE-4097-8130-69D3A1A4C53B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01:04:59.143" v="121"/>
          <ac:picMkLst>
            <pc:docMk/>
            <pc:sldMk cId="1915988406" sldId="262"/>
            <ac:picMk id="10" creationId="{A9D1AF60-8B5D-B94B-9D1D-BF6AC8DAED44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1:05:55.663" v="127" actId="14100"/>
          <ac:picMkLst>
            <pc:docMk/>
            <pc:sldMk cId="1915988406" sldId="262"/>
            <ac:picMk id="11" creationId="{4A605FE4-F3B7-4486-33D1-6BE1B50FFEBE}"/>
          </ac:picMkLst>
        </pc:picChg>
      </pc:sldChg>
      <pc:sldChg chg="addSp delSp modSp">
        <pc:chgData name="Training Consultant LT" userId="S::trainingconsultant@litethinking.com::6ba9bd70-1619-4783-9427-b79639a4e571" providerId="AD" clId="Web-{99615AA9-1922-5785-FFC1-DF4054268D19}" dt="2024-07-06T06:35:42.947" v="272" actId="1076"/>
        <pc:sldMkLst>
          <pc:docMk/>
          <pc:sldMk cId="1181298194" sldId="265"/>
        </pc:sldMkLst>
        <pc:spChg chg="del">
          <ac:chgData name="Training Consultant LT" userId="S::trainingconsultant@litethinking.com::6ba9bd70-1619-4783-9427-b79639a4e571" providerId="AD" clId="Web-{99615AA9-1922-5785-FFC1-DF4054268D19}" dt="2024-07-06T06:35:12.335" v="263"/>
          <ac:spMkLst>
            <pc:docMk/>
            <pc:sldMk cId="1181298194" sldId="265"/>
            <ac:spMk id="6" creationId="{EAB8FA62-C78C-43F8-150F-A261BBDB50AD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06:35:15.945" v="264"/>
          <ac:spMkLst>
            <pc:docMk/>
            <pc:sldMk cId="1181298194" sldId="265"/>
            <ac:spMk id="8" creationId="{1C6F816D-A841-2C03-DBBC-93678A534ABD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6:35:08.647" v="262" actId="20577"/>
          <ac:spMkLst>
            <pc:docMk/>
            <pc:sldMk cId="1181298194" sldId="265"/>
            <ac:spMk id="9" creationId="{978ECCA6-8177-329B-6A65-A3D0E79E1BB9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06:35:22.680" v="268"/>
          <ac:spMkLst>
            <pc:docMk/>
            <pc:sldMk cId="1181298194" sldId="265"/>
            <ac:spMk id="21" creationId="{523B5181-CB49-AEF9-AFA0-0BA4EC662825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06:35:21.117" v="266"/>
          <ac:spMkLst>
            <pc:docMk/>
            <pc:sldMk cId="1181298194" sldId="265"/>
            <ac:spMk id="23" creationId="{F10BC722-BBDF-3239-AA4E-429C1C7CECAD}"/>
          </ac:spMkLst>
        </pc:spChg>
        <pc:picChg chg="add mod">
          <ac:chgData name="Training Consultant LT" userId="S::trainingconsultant@litethinking.com::6ba9bd70-1619-4783-9427-b79639a4e571" providerId="AD" clId="Web-{99615AA9-1922-5785-FFC1-DF4054268D19}" dt="2024-07-06T06:35:42.947" v="272" actId="1076"/>
          <ac:picMkLst>
            <pc:docMk/>
            <pc:sldMk cId="1181298194" sldId="265"/>
            <ac:picMk id="4" creationId="{7E736E36-3638-D692-EC8A-88B403E405B0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6:35:20.055" v="265"/>
          <ac:picMkLst>
            <pc:docMk/>
            <pc:sldMk cId="1181298194" sldId="265"/>
            <ac:picMk id="7" creationId="{F4130E6B-DA6E-14B6-378C-BA4445291EFC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6:35:21.148" v="267"/>
          <ac:picMkLst>
            <pc:docMk/>
            <pc:sldMk cId="1181298194" sldId="265"/>
            <ac:picMk id="22" creationId="{B2FCC444-3E9C-2147-850E-B63FEF42DEAA}"/>
          </ac:picMkLst>
        </pc:picChg>
      </pc:sldChg>
      <pc:sldChg chg="addSp delSp modSp">
        <pc:chgData name="Training Consultant LT" userId="S::trainingconsultant@litethinking.com::6ba9bd70-1619-4783-9427-b79639a4e571" providerId="AD" clId="Web-{99615AA9-1922-5785-FFC1-DF4054268D19}" dt="2024-07-06T03:55:52.042" v="230" actId="1076"/>
        <pc:sldMkLst>
          <pc:docMk/>
          <pc:sldMk cId="3173341021" sldId="275"/>
        </pc:sldMkLst>
        <pc:spChg chg="mod">
          <ac:chgData name="Training Consultant LT" userId="S::trainingconsultant@litethinking.com::6ba9bd70-1619-4783-9427-b79639a4e571" providerId="AD" clId="Web-{99615AA9-1922-5785-FFC1-DF4054268D19}" dt="2024-07-06T03:53:43.272" v="215" actId="14100"/>
          <ac:spMkLst>
            <pc:docMk/>
            <pc:sldMk cId="3173341021" sldId="275"/>
            <ac:spMk id="2" creationId="{EFA5F5D0-28E2-4EDE-898F-C6CFBB775927}"/>
          </ac:spMkLst>
        </pc:spChg>
        <pc:spChg chg="add mod">
          <ac:chgData name="Training Consultant LT" userId="S::trainingconsultant@litethinking.com::6ba9bd70-1619-4783-9427-b79639a4e571" providerId="AD" clId="Web-{99615AA9-1922-5785-FFC1-DF4054268D19}" dt="2024-07-06T03:54:09.976" v="227" actId="14100"/>
          <ac:spMkLst>
            <pc:docMk/>
            <pc:sldMk cId="3173341021" sldId="275"/>
            <ac:spMk id="4" creationId="{9A0157DC-5B47-25E4-39E2-973F312E9585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3:53:38.349" v="214" actId="14100"/>
          <ac:spMkLst>
            <pc:docMk/>
            <pc:sldMk cId="3173341021" sldId="275"/>
            <ac:spMk id="6" creationId="{21342172-3246-4643-952B-6A5B9E8EFFEF}"/>
          </ac:spMkLst>
        </pc:spChg>
        <pc:spChg chg="add mod">
          <ac:chgData name="Training Consultant LT" userId="S::trainingconsultant@litethinking.com::6ba9bd70-1619-4783-9427-b79639a4e571" providerId="AD" clId="Web-{99615AA9-1922-5785-FFC1-DF4054268D19}" dt="2024-07-06T03:55:52.042" v="230" actId="1076"/>
          <ac:spMkLst>
            <pc:docMk/>
            <pc:sldMk cId="3173341021" sldId="275"/>
            <ac:spMk id="7" creationId="{BB5DE47C-ABC9-3358-7788-750DA208B05F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03:49:21.731" v="183"/>
          <ac:spMkLst>
            <pc:docMk/>
            <pc:sldMk cId="3173341021" sldId="275"/>
            <ac:spMk id="8" creationId="{CED233F6-636A-3463-08F4-F725CA6533FD}"/>
          </ac:spMkLst>
        </pc:spChg>
        <pc:picChg chg="add mod">
          <ac:chgData name="Training Consultant LT" userId="S::trainingconsultant@litethinking.com::6ba9bd70-1619-4783-9427-b79639a4e571" providerId="AD" clId="Web-{99615AA9-1922-5785-FFC1-DF4054268D19}" dt="2024-07-06T03:53:32.162" v="213" actId="1076"/>
          <ac:picMkLst>
            <pc:docMk/>
            <pc:sldMk cId="3173341021" sldId="275"/>
            <ac:picMk id="3" creationId="{3AB2DAD9-094F-04B1-D6BB-02B09AADEE2C}"/>
          </ac:picMkLst>
        </pc:picChg>
        <pc:picChg chg="add del mod">
          <ac:chgData name="Training Consultant LT" userId="S::trainingconsultant@litethinking.com::6ba9bd70-1619-4783-9427-b79639a4e571" providerId="AD" clId="Web-{99615AA9-1922-5785-FFC1-DF4054268D19}" dt="2024-07-06T03:53:28.927" v="212"/>
          <ac:picMkLst>
            <pc:docMk/>
            <pc:sldMk cId="3173341021" sldId="275"/>
            <ac:picMk id="9" creationId="{CF4747BF-5CC9-D0AE-968B-DC454F76943F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3:55:28.572" v="229" actId="1076"/>
          <ac:picMkLst>
            <pc:docMk/>
            <pc:sldMk cId="3173341021" sldId="275"/>
            <ac:picMk id="10" creationId="{11BF6A90-B96E-2A0D-EA9A-7D341F9E5F0A}"/>
          </ac:picMkLst>
        </pc:picChg>
      </pc:sldChg>
      <pc:sldChg chg="addSp delSp modSp">
        <pc:chgData name="Training Consultant LT" userId="S::trainingconsultant@litethinking.com::6ba9bd70-1619-4783-9427-b79639a4e571" providerId="AD" clId="Web-{99615AA9-1922-5785-FFC1-DF4054268D19}" dt="2024-07-06T14:26:39.326" v="351" actId="20577"/>
        <pc:sldMkLst>
          <pc:docMk/>
          <pc:sldMk cId="4081493547" sldId="277"/>
        </pc:sldMkLst>
        <pc:spChg chg="del mod">
          <ac:chgData name="Training Consultant LT" userId="S::trainingconsultant@litethinking.com::6ba9bd70-1619-4783-9427-b79639a4e571" providerId="AD" clId="Web-{99615AA9-1922-5785-FFC1-DF4054268D19}" dt="2024-07-06T14:05:01.869" v="312"/>
          <ac:spMkLst>
            <pc:docMk/>
            <pc:sldMk cId="4081493547" sldId="277"/>
            <ac:spMk id="4" creationId="{99DF0740-9AA4-6EC5-DC19-04C294D0F764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14:05:55.355" v="329" actId="20577"/>
          <ac:spMkLst>
            <pc:docMk/>
            <pc:sldMk cId="4081493547" sldId="277"/>
            <ac:spMk id="6" creationId="{21342172-3246-4643-952B-6A5B9E8EFFEF}"/>
          </ac:spMkLst>
        </pc:spChg>
        <pc:spChg chg="add del">
          <ac:chgData name="Training Consultant LT" userId="S::trainingconsultant@litethinking.com::6ba9bd70-1619-4783-9427-b79639a4e571" providerId="AD" clId="Web-{99615AA9-1922-5785-FFC1-DF4054268D19}" dt="2024-07-06T14:05:46.511" v="321"/>
          <ac:spMkLst>
            <pc:docMk/>
            <pc:sldMk cId="4081493547" sldId="277"/>
            <ac:spMk id="7" creationId="{D350C089-E415-0CC2-9CC2-4A9E361EB271}"/>
          </ac:spMkLst>
        </pc:spChg>
        <pc:spChg chg="add mod">
          <ac:chgData name="Training Consultant LT" userId="S::trainingconsultant@litethinking.com::6ba9bd70-1619-4783-9427-b79639a4e571" providerId="AD" clId="Web-{99615AA9-1922-5785-FFC1-DF4054268D19}" dt="2024-07-06T14:26:39.326" v="351" actId="20577"/>
          <ac:spMkLst>
            <pc:docMk/>
            <pc:sldMk cId="4081493547" sldId="277"/>
            <ac:spMk id="7" creationId="{D9276E78-C46C-E45B-B089-438839196919}"/>
          </ac:spMkLst>
        </pc:spChg>
        <pc:spChg chg="add del">
          <ac:chgData name="Training Consultant LT" userId="S::trainingconsultant@litethinking.com::6ba9bd70-1619-4783-9427-b79639a4e571" providerId="AD" clId="Web-{99615AA9-1922-5785-FFC1-DF4054268D19}" dt="2024-07-06T14:05:46.511" v="320"/>
          <ac:spMkLst>
            <pc:docMk/>
            <pc:sldMk cId="4081493547" sldId="277"/>
            <ac:spMk id="8" creationId="{85EB7C70-A7AC-5CCA-804C-CC41D3B59FA4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5:00.431" v="311"/>
          <ac:spMkLst>
            <pc:docMk/>
            <pc:sldMk cId="4081493547" sldId="277"/>
            <ac:spMk id="9" creationId="{E1ACD5E1-64D3-8AA5-7725-84F434D6AB49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4:57.806" v="308"/>
          <ac:spMkLst>
            <pc:docMk/>
            <pc:sldMk cId="4081493547" sldId="277"/>
            <ac:spMk id="10" creationId="{56679CB5-3384-57BE-B1B0-D22CDB930502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4:55.290" v="307"/>
          <ac:spMkLst>
            <pc:docMk/>
            <pc:sldMk cId="4081493547" sldId="277"/>
            <ac:spMk id="11" creationId="{3B4AFA52-F55B-189F-738C-3431CF29A905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4:53.181" v="306"/>
          <ac:spMkLst>
            <pc:docMk/>
            <pc:sldMk cId="4081493547" sldId="277"/>
            <ac:spMk id="12" creationId="{867F03B2-C4E3-0270-03B0-DB0E3EB4AB22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4:51.368" v="305"/>
          <ac:spMkLst>
            <pc:docMk/>
            <pc:sldMk cId="4081493547" sldId="277"/>
            <ac:spMk id="13" creationId="{A8BF265C-5BCF-12D8-7D2A-FCACCA5EFA02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4:49.775" v="304"/>
          <ac:spMkLst>
            <pc:docMk/>
            <pc:sldMk cId="4081493547" sldId="277"/>
            <ac:spMk id="14" creationId="{81DE65A6-88BE-E6F5-15BF-D8CA845DF5F2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4:04:48.025" v="303"/>
          <ac:spMkLst>
            <pc:docMk/>
            <pc:sldMk cId="4081493547" sldId="277"/>
            <ac:spMk id="15" creationId="{BF9005D6-4845-F035-0E25-0FDBA10178CB}"/>
          </ac:spMkLst>
        </pc:spChg>
        <pc:picChg chg="add mod">
          <ac:chgData name="Training Consultant LT" userId="S::trainingconsultant@litethinking.com::6ba9bd70-1619-4783-9427-b79639a4e571" providerId="AD" clId="Web-{99615AA9-1922-5785-FFC1-DF4054268D19}" dt="2024-07-06T14:25:13.543" v="336" actId="1076"/>
          <ac:picMkLst>
            <pc:docMk/>
            <pc:sldMk cId="4081493547" sldId="277"/>
            <ac:picMk id="3" creationId="{31A4E58E-2755-45E1-CDB5-4550998B5B04}"/>
          </ac:picMkLst>
        </pc:picChg>
      </pc:sldChg>
      <pc:sldChg chg="addSp delSp modSp">
        <pc:chgData name="Training Consultant LT" userId="S::trainingconsultant@litethinking.com::6ba9bd70-1619-4783-9427-b79639a4e571" providerId="AD" clId="Web-{99615AA9-1922-5785-FFC1-DF4054268D19}" dt="2024-07-06T16:32:28.795" v="444" actId="1076"/>
        <pc:sldMkLst>
          <pc:docMk/>
          <pc:sldMk cId="3087990388" sldId="278"/>
        </pc:sldMkLst>
        <pc:spChg chg="del">
          <ac:chgData name="Training Consultant LT" userId="S::trainingconsultant@litethinking.com::6ba9bd70-1619-4783-9427-b79639a4e571" providerId="AD" clId="Web-{99615AA9-1922-5785-FFC1-DF4054268D19}" dt="2024-07-06T16:32:18.795" v="438"/>
          <ac:spMkLst>
            <pc:docMk/>
            <pc:sldMk cId="3087990388" sldId="278"/>
            <ac:spMk id="2" creationId="{EFA5F5D0-28E2-4EDE-898F-C6CFBB775927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16:32:20.607" v="439"/>
          <ac:spMkLst>
            <pc:docMk/>
            <pc:sldMk cId="3087990388" sldId="278"/>
            <ac:spMk id="6" creationId="{21342172-3246-4643-952B-6A5B9E8EFFEF}"/>
          </ac:spMkLst>
        </pc:spChg>
        <pc:spChg chg="del mod">
          <ac:chgData name="Training Consultant LT" userId="S::trainingconsultant@litethinking.com::6ba9bd70-1619-4783-9427-b79639a4e571" providerId="AD" clId="Web-{99615AA9-1922-5785-FFC1-DF4054268D19}" dt="2024-07-06T16:32:22.904" v="442"/>
          <ac:spMkLst>
            <pc:docMk/>
            <pc:sldMk cId="3087990388" sldId="278"/>
            <ac:spMk id="11" creationId="{3B4AFA52-F55B-189F-738C-3431CF29A905}"/>
          </ac:spMkLst>
        </pc:spChg>
        <pc:picChg chg="add mod">
          <ac:chgData name="Training Consultant LT" userId="S::trainingconsultant@litethinking.com::6ba9bd70-1619-4783-9427-b79639a4e571" providerId="AD" clId="Web-{99615AA9-1922-5785-FFC1-DF4054268D19}" dt="2024-07-06T16:32:28.795" v="444" actId="1076"/>
          <ac:picMkLst>
            <pc:docMk/>
            <pc:sldMk cId="3087990388" sldId="278"/>
            <ac:picMk id="3" creationId="{B1307680-9AFB-47EB-C7CF-B166CDAF0E9C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0:36:09.733" v="67" actId="1076"/>
        <pc:sldMkLst>
          <pc:docMk/>
          <pc:sldMk cId="2354038542" sldId="279"/>
        </pc:sldMkLst>
        <pc:spChg chg="mod">
          <ac:chgData name="Training Consultant LT" userId="S::trainingconsultant@litethinking.com::6ba9bd70-1619-4783-9427-b79639a4e571" providerId="AD" clId="Web-{99615AA9-1922-5785-FFC1-DF4054268D19}" dt="2024-07-06T00:33:08.977" v="51" actId="20577"/>
          <ac:spMkLst>
            <pc:docMk/>
            <pc:sldMk cId="2354038542" sldId="279"/>
            <ac:spMk id="5" creationId="{77F17144-4608-48EE-AC4A-58363F8BBCE9}"/>
          </ac:spMkLst>
        </pc:spChg>
        <pc:grpChg chg="add mod">
          <ac:chgData name="Training Consultant LT" userId="S::trainingconsultant@litethinking.com::6ba9bd70-1619-4783-9427-b79639a4e571" providerId="AD" clId="Web-{99615AA9-1922-5785-FFC1-DF4054268D19}" dt="2024-07-06T00:36:09.733" v="67" actId="1076"/>
          <ac:grpSpMkLst>
            <pc:docMk/>
            <pc:sldMk cId="2354038542" sldId="279"/>
            <ac:grpSpMk id="8" creationId="{71C7DBB4-6D4B-3CD4-53EE-DB5F25FCEFEA}"/>
          </ac:grpSpMkLst>
        </pc:grpChg>
        <pc:picChg chg="del">
          <ac:chgData name="Training Consultant LT" userId="S::trainingconsultant@litethinking.com::6ba9bd70-1619-4783-9427-b79639a4e571" providerId="AD" clId="Web-{99615AA9-1922-5785-FFC1-DF4054268D19}" dt="2024-07-06T00:33:11.321" v="52"/>
          <ac:picMkLst>
            <pc:docMk/>
            <pc:sldMk cId="2354038542" sldId="279"/>
            <ac:picMk id="3" creationId="{D68E80CB-56B5-2803-5A96-3EA3F3F8F348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0:35:38.373" v="65" actId="1076"/>
          <ac:picMkLst>
            <pc:docMk/>
            <pc:sldMk cId="2354038542" sldId="279"/>
            <ac:picMk id="6" creationId="{3FBED473-4483-AAD3-3ECD-78ADA3CE1FC0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0:35:35.685" v="63" actId="1076"/>
          <ac:picMkLst>
            <pc:docMk/>
            <pc:sldMk cId="2354038542" sldId="279"/>
            <ac:picMk id="7" creationId="{6EEABFFA-C9F7-6AB0-E0F1-D4531E55DFB3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0:41:12.240" v="84" actId="1076"/>
        <pc:sldMkLst>
          <pc:docMk/>
          <pc:sldMk cId="678878828" sldId="280"/>
        </pc:sldMkLst>
        <pc:spChg chg="mod">
          <ac:chgData name="Training Consultant LT" userId="S::trainingconsultant@litethinking.com::6ba9bd70-1619-4783-9427-b79639a4e571" providerId="AD" clId="Web-{99615AA9-1922-5785-FFC1-DF4054268D19}" dt="2024-07-06T00:40:51.896" v="79" actId="20577"/>
          <ac:spMkLst>
            <pc:docMk/>
            <pc:sldMk cId="678878828" sldId="280"/>
            <ac:spMk id="5" creationId="{77F17144-4608-48EE-AC4A-58363F8BBCE9}"/>
          </ac:spMkLst>
        </pc:spChg>
        <pc:grpChg chg="del">
          <ac:chgData name="Training Consultant LT" userId="S::trainingconsultant@litethinking.com::6ba9bd70-1619-4783-9427-b79639a4e571" providerId="AD" clId="Web-{99615AA9-1922-5785-FFC1-DF4054268D19}" dt="2024-07-06T00:40:56.599" v="80"/>
          <ac:grpSpMkLst>
            <pc:docMk/>
            <pc:sldMk cId="678878828" sldId="280"/>
            <ac:grpSpMk id="8" creationId="{71C7DBB4-6D4B-3CD4-53EE-DB5F25FCEFEA}"/>
          </ac:grpSpMkLst>
        </pc:grpChg>
        <pc:picChg chg="add mod">
          <ac:chgData name="Training Consultant LT" userId="S::trainingconsultant@litethinking.com::6ba9bd70-1619-4783-9427-b79639a4e571" providerId="AD" clId="Web-{99615AA9-1922-5785-FFC1-DF4054268D19}" dt="2024-07-06T00:41:12.240" v="84" actId="1076"/>
          <ac:picMkLst>
            <pc:docMk/>
            <pc:sldMk cId="678878828" sldId="280"/>
            <ac:picMk id="3" creationId="{2BC2EA94-560B-A725-7685-73F61EA80D38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0:43:59.387" v="98" actId="1076"/>
        <pc:sldMkLst>
          <pc:docMk/>
          <pc:sldMk cId="3904532049" sldId="281"/>
        </pc:sldMkLst>
        <pc:spChg chg="mod">
          <ac:chgData name="Training Consultant LT" userId="S::trainingconsultant@litethinking.com::6ba9bd70-1619-4783-9427-b79639a4e571" providerId="AD" clId="Web-{99615AA9-1922-5785-FFC1-DF4054268D19}" dt="2024-07-06T00:43:44.152" v="94" actId="20577"/>
          <ac:spMkLst>
            <pc:docMk/>
            <pc:sldMk cId="3904532049" sldId="281"/>
            <ac:spMk id="5" creationId="{77F17144-4608-48EE-AC4A-58363F8BBCE9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00:43:47.246" v="95"/>
          <ac:picMkLst>
            <pc:docMk/>
            <pc:sldMk cId="3904532049" sldId="281"/>
            <ac:picMk id="3" creationId="{2BC2EA94-560B-A725-7685-73F61EA80D38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0:43:59.387" v="98" actId="1076"/>
          <ac:picMkLst>
            <pc:docMk/>
            <pc:sldMk cId="3904532049" sldId="281"/>
            <ac:picMk id="6" creationId="{77CCCD9D-BE5B-0328-DB29-26FF86029269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0:47:03.300" v="108" actId="1076"/>
        <pc:sldMkLst>
          <pc:docMk/>
          <pc:sldMk cId="1042836699" sldId="282"/>
        </pc:sldMkLst>
        <pc:spChg chg="mod">
          <ac:chgData name="Training Consultant LT" userId="S::trainingconsultant@litethinking.com::6ba9bd70-1619-4783-9427-b79639a4e571" providerId="AD" clId="Web-{99615AA9-1922-5785-FFC1-DF4054268D19}" dt="2024-07-06T00:46:51.019" v="105" actId="20577"/>
          <ac:spMkLst>
            <pc:docMk/>
            <pc:sldMk cId="1042836699" sldId="282"/>
            <ac:spMk id="5" creationId="{77F17144-4608-48EE-AC4A-58363F8BBCE9}"/>
          </ac:spMkLst>
        </pc:spChg>
        <pc:picChg chg="add mod">
          <ac:chgData name="Training Consultant LT" userId="S::trainingconsultant@litethinking.com::6ba9bd70-1619-4783-9427-b79639a4e571" providerId="AD" clId="Web-{99615AA9-1922-5785-FFC1-DF4054268D19}" dt="2024-07-06T00:47:03.300" v="108" actId="1076"/>
          <ac:picMkLst>
            <pc:docMk/>
            <pc:sldMk cId="1042836699" sldId="282"/>
            <ac:picMk id="3" creationId="{672AD418-CF54-6590-650A-0C5FDD76942F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0:46:53.300" v="106"/>
          <ac:picMkLst>
            <pc:docMk/>
            <pc:sldMk cId="1042836699" sldId="282"/>
            <ac:picMk id="6" creationId="{77CCCD9D-BE5B-0328-DB29-26FF86029269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0:50:28.808" v="120" actId="1076"/>
        <pc:sldMkLst>
          <pc:docMk/>
          <pc:sldMk cId="2679320374" sldId="283"/>
        </pc:sldMkLst>
        <pc:spChg chg="mod">
          <ac:chgData name="Training Consultant LT" userId="S::trainingconsultant@litethinking.com::6ba9bd70-1619-4783-9427-b79639a4e571" providerId="AD" clId="Web-{99615AA9-1922-5785-FFC1-DF4054268D19}" dt="2024-07-06T00:47:21.535" v="116" actId="20577"/>
          <ac:spMkLst>
            <pc:docMk/>
            <pc:sldMk cId="2679320374" sldId="283"/>
            <ac:spMk id="5" creationId="{77F17144-4608-48EE-AC4A-58363F8BBCE9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00:47:24.786" v="117"/>
          <ac:picMkLst>
            <pc:docMk/>
            <pc:sldMk cId="2679320374" sldId="283"/>
            <ac:picMk id="3" creationId="{672AD418-CF54-6590-650A-0C5FDD76942F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0:50:28.808" v="120" actId="1076"/>
          <ac:picMkLst>
            <pc:docMk/>
            <pc:sldMk cId="2679320374" sldId="283"/>
            <ac:picMk id="6" creationId="{720F049A-0344-D075-576A-5B91E872D702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6:18:21.057" v="245" actId="1076"/>
        <pc:sldMkLst>
          <pc:docMk/>
          <pc:sldMk cId="4115951091" sldId="284"/>
        </pc:sldMkLst>
        <pc:spChg chg="mod">
          <ac:chgData name="Training Consultant LT" userId="S::trainingconsultant@litethinking.com::6ba9bd70-1619-4783-9427-b79639a4e571" providerId="AD" clId="Web-{99615AA9-1922-5785-FFC1-DF4054268D19}" dt="2024-07-06T06:11:01.017" v="241" actId="1076"/>
          <ac:spMkLst>
            <pc:docMk/>
            <pc:sldMk cId="4115951091" sldId="284"/>
            <ac:spMk id="2" creationId="{EFA5F5D0-28E2-4EDE-898F-C6CFBB775927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06:10:34.703" v="236"/>
          <ac:spMkLst>
            <pc:docMk/>
            <pc:sldMk cId="4115951091" sldId="284"/>
            <ac:spMk id="4" creationId="{9A0157DC-5B47-25E4-39E2-973F312E9585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06:11:01.033" v="242" actId="1076"/>
          <ac:spMkLst>
            <pc:docMk/>
            <pc:sldMk cId="4115951091" sldId="284"/>
            <ac:spMk id="6" creationId="{21342172-3246-4643-952B-6A5B9E8EFFEF}"/>
          </ac:spMkLst>
        </pc:spChg>
        <pc:spChg chg="del">
          <ac:chgData name="Training Consultant LT" userId="S::trainingconsultant@litethinking.com::6ba9bd70-1619-4783-9427-b79639a4e571" providerId="AD" clId="Web-{99615AA9-1922-5785-FFC1-DF4054268D19}" dt="2024-07-06T06:10:36.359" v="237"/>
          <ac:spMkLst>
            <pc:docMk/>
            <pc:sldMk cId="4115951091" sldId="284"/>
            <ac:spMk id="7" creationId="{BB5DE47C-ABC9-3358-7788-750DA208B05F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06:11:04.111" v="243"/>
          <ac:picMkLst>
            <pc:docMk/>
            <pc:sldMk cId="4115951091" sldId="284"/>
            <ac:picMk id="3" creationId="{3AB2DAD9-094F-04B1-D6BB-02B09AADEE2C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6:18:21.057" v="245" actId="1076"/>
          <ac:picMkLst>
            <pc:docMk/>
            <pc:sldMk cId="4115951091" sldId="284"/>
            <ac:picMk id="8" creationId="{8D743DA9-1778-C317-9447-E23E2693A615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6:10:37.593" v="238"/>
          <ac:picMkLst>
            <pc:docMk/>
            <pc:sldMk cId="4115951091" sldId="284"/>
            <ac:picMk id="10" creationId="{11BF6A90-B96E-2A0D-EA9A-7D341F9E5F0A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6:20:25.911" v="251" actId="1076"/>
        <pc:sldMkLst>
          <pc:docMk/>
          <pc:sldMk cId="2473192296" sldId="285"/>
        </pc:sldMkLst>
        <pc:picChg chg="add del mod">
          <ac:chgData name="Training Consultant LT" userId="S::trainingconsultant@litethinking.com::6ba9bd70-1619-4783-9427-b79639a4e571" providerId="AD" clId="Web-{99615AA9-1922-5785-FFC1-DF4054268D19}" dt="2024-07-06T06:19:46.689" v="249"/>
          <ac:picMkLst>
            <pc:docMk/>
            <pc:sldMk cId="2473192296" sldId="285"/>
            <ac:picMk id="3" creationId="{52F35788-60BF-DE93-D30C-6C42B4D461EB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6:20:25.911" v="251" actId="1076"/>
          <ac:picMkLst>
            <pc:docMk/>
            <pc:sldMk cId="2473192296" sldId="285"/>
            <ac:picMk id="4" creationId="{A986044F-4AB0-153A-9F98-EE0D60F2AA3F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6:18:30.027" v="247"/>
          <ac:picMkLst>
            <pc:docMk/>
            <pc:sldMk cId="2473192296" sldId="285"/>
            <ac:picMk id="8" creationId="{8D743DA9-1778-C317-9447-E23E2693A615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6:21:08.102" v="256" actId="1076"/>
        <pc:sldMkLst>
          <pc:docMk/>
          <pc:sldMk cId="3964340169" sldId="286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06:21:08.102" v="256" actId="1076"/>
          <ac:picMkLst>
            <pc:docMk/>
            <pc:sldMk cId="3964340169" sldId="286"/>
            <ac:picMk id="3" creationId="{B7785BA1-D2EE-E878-F025-BDB101718DE5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6:20:36.631" v="253"/>
          <ac:picMkLst>
            <pc:docMk/>
            <pc:sldMk cId="3964340169" sldId="286"/>
            <ac:picMk id="4" creationId="{A986044F-4AB0-153A-9F98-EE0D60F2AA3F}"/>
          </ac:picMkLst>
        </pc:picChg>
      </pc:sldChg>
      <pc:sldChg chg="addSp delSp modSp add ord replId">
        <pc:chgData name="Training Consultant LT" userId="S::trainingconsultant@litethinking.com::6ba9bd70-1619-4783-9427-b79639a4e571" providerId="AD" clId="Web-{99615AA9-1922-5785-FFC1-DF4054268D19}" dt="2024-07-06T06:43:18.250" v="285" actId="1076"/>
        <pc:sldMkLst>
          <pc:docMk/>
          <pc:sldMk cId="1452445913" sldId="287"/>
        </pc:sldMkLst>
        <pc:spChg chg="mod">
          <ac:chgData name="Training Consultant LT" userId="S::trainingconsultant@litethinking.com::6ba9bd70-1619-4783-9427-b79639a4e571" providerId="AD" clId="Web-{99615AA9-1922-5785-FFC1-DF4054268D19}" dt="2024-07-06T06:37:03.891" v="276" actId="20577"/>
          <ac:spMkLst>
            <pc:docMk/>
            <pc:sldMk cId="1452445913" sldId="287"/>
            <ac:spMk id="6" creationId="{21342172-3246-4643-952B-6A5B9E8EFFEF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06:37:11.361" v="277"/>
          <ac:picMkLst>
            <pc:docMk/>
            <pc:sldMk cId="1452445913" sldId="287"/>
            <ac:picMk id="3" creationId="{B7785BA1-D2EE-E878-F025-BDB101718DE5}"/>
          </ac:picMkLst>
        </pc:picChg>
        <pc:picChg chg="add del mod">
          <ac:chgData name="Training Consultant LT" userId="S::trainingconsultant@litethinking.com::6ba9bd70-1619-4783-9427-b79639a4e571" providerId="AD" clId="Web-{99615AA9-1922-5785-FFC1-DF4054268D19}" dt="2024-07-06T06:43:05.765" v="282"/>
          <ac:picMkLst>
            <pc:docMk/>
            <pc:sldMk cId="1452445913" sldId="287"/>
            <ac:picMk id="4" creationId="{C6EBC141-27EB-094B-7C00-D0AA736FF984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06:43:18.250" v="285" actId="1076"/>
          <ac:picMkLst>
            <pc:docMk/>
            <pc:sldMk cId="1452445913" sldId="287"/>
            <ac:picMk id="7" creationId="{B707CD6A-96C8-0FB5-63F8-6041BAD41432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06:44:06.238" v="288" actId="1076"/>
        <pc:sldMkLst>
          <pc:docMk/>
          <pc:sldMk cId="679007629" sldId="288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06:44:06.238" v="288" actId="1076"/>
          <ac:picMkLst>
            <pc:docMk/>
            <pc:sldMk cId="679007629" sldId="288"/>
            <ac:picMk id="3" creationId="{CF087747-5C47-CA17-14B4-AD245D43972C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06:42:26.277" v="281"/>
          <ac:picMkLst>
            <pc:docMk/>
            <pc:sldMk cId="679007629" sldId="288"/>
            <ac:picMk id="4" creationId="{C6EBC141-27EB-094B-7C00-D0AA736FF984}"/>
          </ac:picMkLst>
        </pc:picChg>
      </pc:sldChg>
      <pc:sldChg chg="addSp delSp modSp add ord replId">
        <pc:chgData name="Training Consultant LT" userId="S::trainingconsultant@litethinking.com::6ba9bd70-1619-4783-9427-b79639a4e571" providerId="AD" clId="Web-{99615AA9-1922-5785-FFC1-DF4054268D19}" dt="2024-07-06T14:03:54.476" v="302" actId="20577"/>
        <pc:sldMkLst>
          <pc:docMk/>
          <pc:sldMk cId="1923036244" sldId="289"/>
        </pc:sldMkLst>
        <pc:spChg chg="mod">
          <ac:chgData name="Training Consultant LT" userId="S::trainingconsultant@litethinking.com::6ba9bd70-1619-4783-9427-b79639a4e571" providerId="AD" clId="Web-{99615AA9-1922-5785-FFC1-DF4054268D19}" dt="2024-07-06T14:03:54.476" v="302" actId="20577"/>
          <ac:spMkLst>
            <pc:docMk/>
            <pc:sldMk cId="1923036244" sldId="289"/>
            <ac:spMk id="9" creationId="{978ECCA6-8177-329B-6A65-A3D0E79E1BB9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14:03:22.240" v="296"/>
          <ac:picMkLst>
            <pc:docMk/>
            <pc:sldMk cId="1923036244" sldId="289"/>
            <ac:picMk id="4" creationId="{7E736E36-3638-D692-EC8A-88B403E405B0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4:03:50.944" v="299" actId="1076"/>
          <ac:picMkLst>
            <pc:docMk/>
            <pc:sldMk cId="1923036244" sldId="289"/>
            <ac:picMk id="5" creationId="{E8C4FA0B-B46A-1E0D-3D18-AB3DD08D9142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14:27:07.921" v="354" actId="1076"/>
        <pc:sldMkLst>
          <pc:docMk/>
          <pc:sldMk cId="1192205055" sldId="290"/>
        </pc:sldMkLst>
        <pc:spChg chg="add mod">
          <ac:chgData name="Training Consultant LT" userId="S::trainingconsultant@litethinking.com::6ba9bd70-1619-4783-9427-b79639a4e571" providerId="AD" clId="Web-{99615AA9-1922-5785-FFC1-DF4054268D19}" dt="2024-07-06T14:27:07.921" v="354" actId="1076"/>
          <ac:spMkLst>
            <pc:docMk/>
            <pc:sldMk cId="1192205055" sldId="290"/>
            <ac:spMk id="7" creationId="{B4F9CAE6-9A5C-3C40-00DC-77D480A263E0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14:06:48.764" v="332"/>
          <ac:picMkLst>
            <pc:docMk/>
            <pc:sldMk cId="1192205055" sldId="290"/>
            <ac:picMk id="3" creationId="{31A4E58E-2755-45E1-CDB5-4550998B5B04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4:26:59.233" v="352" actId="1076"/>
          <ac:picMkLst>
            <pc:docMk/>
            <pc:sldMk cId="1192205055" sldId="290"/>
            <ac:picMk id="4" creationId="{49323267-0B2D-5292-6EBE-603E10A33EDE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14:32:10.055" v="400" actId="1076"/>
        <pc:sldMkLst>
          <pc:docMk/>
          <pc:sldMk cId="2262616854" sldId="291"/>
        </pc:sldMkLst>
        <pc:spChg chg="mod">
          <ac:chgData name="Training Consultant LT" userId="S::trainingconsultant@litethinking.com::6ba9bd70-1619-4783-9427-b79639a4e571" providerId="AD" clId="Web-{99615AA9-1922-5785-FFC1-DF4054268D19}" dt="2024-07-06T14:27:47.375" v="357" actId="20577"/>
          <ac:spMkLst>
            <pc:docMk/>
            <pc:sldMk cId="2262616854" sldId="291"/>
            <ac:spMk id="6" creationId="{21342172-3246-4643-952B-6A5B9E8EFFEF}"/>
          </ac:spMkLst>
        </pc:spChg>
        <pc:spChg chg="mod">
          <ac:chgData name="Training Consultant LT" userId="S::trainingconsultant@litethinking.com::6ba9bd70-1619-4783-9427-b79639a4e571" providerId="AD" clId="Web-{99615AA9-1922-5785-FFC1-DF4054268D19}" dt="2024-07-06T14:32:06.211" v="399" actId="1076"/>
          <ac:spMkLst>
            <pc:docMk/>
            <pc:sldMk cId="2262616854" sldId="291"/>
            <ac:spMk id="7" creationId="{B4F9CAE6-9A5C-3C40-00DC-77D480A263E0}"/>
          </ac:spMkLst>
        </pc:spChg>
        <pc:picChg chg="add del mod">
          <ac:chgData name="Training Consultant LT" userId="S::trainingconsultant@litethinking.com::6ba9bd70-1619-4783-9427-b79639a4e571" providerId="AD" clId="Web-{99615AA9-1922-5785-FFC1-DF4054268D19}" dt="2024-07-06T14:31:55.586" v="396"/>
          <ac:picMkLst>
            <pc:docMk/>
            <pc:sldMk cId="2262616854" sldId="291"/>
            <ac:picMk id="3" creationId="{E52DFFB4-95DA-38C4-6BB4-07CF51AD94B5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14:28:03.532" v="374"/>
          <ac:picMkLst>
            <pc:docMk/>
            <pc:sldMk cId="2262616854" sldId="291"/>
            <ac:picMk id="4" creationId="{49323267-0B2D-5292-6EBE-603E10A33EDE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4:32:10.055" v="400" actId="1076"/>
          <ac:picMkLst>
            <pc:docMk/>
            <pc:sldMk cId="2262616854" sldId="291"/>
            <ac:picMk id="8" creationId="{16025506-53E5-888C-43AA-7793F6CAB0D5}"/>
          </ac:picMkLst>
        </pc:picChg>
      </pc:sldChg>
      <pc:sldChg chg="modSp add replId">
        <pc:chgData name="Training Consultant LT" userId="S::trainingconsultant@litethinking.com::6ba9bd70-1619-4783-9427-b79639a4e571" providerId="AD" clId="Web-{99615AA9-1922-5785-FFC1-DF4054268D19}" dt="2024-07-06T14:33:09.432" v="409" actId="20577"/>
        <pc:sldMkLst>
          <pc:docMk/>
          <pc:sldMk cId="3587110597" sldId="292"/>
        </pc:sldMkLst>
        <pc:spChg chg="mod">
          <ac:chgData name="Training Consultant LT" userId="S::trainingconsultant@litethinking.com::6ba9bd70-1619-4783-9427-b79639a4e571" providerId="AD" clId="Web-{99615AA9-1922-5785-FFC1-DF4054268D19}" dt="2024-07-06T14:33:09.432" v="409" actId="20577"/>
          <ac:spMkLst>
            <pc:docMk/>
            <pc:sldMk cId="3587110597" sldId="292"/>
            <ac:spMk id="7" creationId="{B4F9CAE6-9A5C-3C40-00DC-77D480A263E0}"/>
          </ac:spMkLst>
        </pc:spChg>
      </pc:sldChg>
      <pc:sldChg chg="addSp delSp modSp add ord replId">
        <pc:chgData name="Training Consultant LT" userId="S::trainingconsultant@litethinking.com::6ba9bd70-1619-4783-9427-b79639a4e571" providerId="AD" clId="Web-{99615AA9-1922-5785-FFC1-DF4054268D19}" dt="2024-07-06T14:40:17.882" v="427" actId="1076"/>
        <pc:sldMkLst>
          <pc:docMk/>
          <pc:sldMk cId="2929958954" sldId="293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4:40:17.882" v="427" actId="1076"/>
          <ac:picMkLst>
            <pc:docMk/>
            <pc:sldMk cId="2929958954" sldId="293"/>
            <ac:picMk id="3" creationId="{2C38DF27-CBD9-2731-7B6C-20BE8938DB9D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14:39:47.662" v="425"/>
          <ac:picMkLst>
            <pc:docMk/>
            <pc:sldMk cId="2929958954" sldId="293"/>
            <ac:picMk id="8" creationId="{16025506-53E5-888C-43AA-7793F6CAB0D5}"/>
          </ac:picMkLst>
        </pc:picChg>
      </pc:sldChg>
      <pc:sldChg chg="addSp delSp modSp add ord replId">
        <pc:chgData name="Training Consultant LT" userId="S::trainingconsultant@litethinking.com::6ba9bd70-1619-4783-9427-b79639a4e571" providerId="AD" clId="Web-{99615AA9-1922-5785-FFC1-DF4054268D19}" dt="2024-07-06T14:38:14.316" v="418"/>
        <pc:sldMkLst>
          <pc:docMk/>
          <pc:sldMk cId="3918895941" sldId="294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4:37:49.518" v="417" actId="1076"/>
          <ac:picMkLst>
            <pc:docMk/>
            <pc:sldMk cId="3918895941" sldId="294"/>
            <ac:picMk id="3" creationId="{DE25F4BC-86EF-28B2-12B3-9E7F85B8FE05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14:37:37.314" v="413"/>
          <ac:picMkLst>
            <pc:docMk/>
            <pc:sldMk cId="3918895941" sldId="294"/>
            <ac:picMk id="8" creationId="{16025506-53E5-888C-43AA-7793F6CAB0D5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14:39:30.380" v="424" actId="14100"/>
        <pc:sldMkLst>
          <pc:docMk/>
          <pc:sldMk cId="3170296004" sldId="295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4:39:30.380" v="424" actId="14100"/>
          <ac:picMkLst>
            <pc:docMk/>
            <pc:sldMk cId="3170296004" sldId="295"/>
            <ac:picMk id="3" creationId="{11AA28BE-1375-2862-13FB-70243080DE41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14:39:12.974" v="420"/>
          <ac:picMkLst>
            <pc:docMk/>
            <pc:sldMk cId="3170296004" sldId="295"/>
            <ac:picMk id="4" creationId="{49323267-0B2D-5292-6EBE-603E10A33EDE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14:47:51.023" v="437" actId="20577"/>
        <pc:sldMkLst>
          <pc:docMk/>
          <pc:sldMk cId="4272560371" sldId="296"/>
        </pc:sldMkLst>
        <pc:spChg chg="mod">
          <ac:chgData name="Training Consultant LT" userId="S::trainingconsultant@litethinking.com::6ba9bd70-1619-4783-9427-b79639a4e571" providerId="AD" clId="Web-{99615AA9-1922-5785-FFC1-DF4054268D19}" dt="2024-07-06T14:47:51.023" v="437" actId="20577"/>
          <ac:spMkLst>
            <pc:docMk/>
            <pc:sldMk cId="4272560371" sldId="296"/>
            <ac:spMk id="7" creationId="{B4F9CAE6-9A5C-3C40-00DC-77D480A263E0}"/>
          </ac:spMkLst>
        </pc:spChg>
        <pc:picChg chg="del">
          <ac:chgData name="Training Consultant LT" userId="S::trainingconsultant@litethinking.com::6ba9bd70-1619-4783-9427-b79639a4e571" providerId="AD" clId="Web-{99615AA9-1922-5785-FFC1-DF4054268D19}" dt="2024-07-06T14:40:25.273" v="429"/>
          <ac:picMkLst>
            <pc:docMk/>
            <pc:sldMk cId="4272560371" sldId="296"/>
            <ac:picMk id="3" creationId="{2C38DF27-CBD9-2731-7B6C-20BE8938DB9D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4:47:42.773" v="432" actId="1076"/>
          <ac:picMkLst>
            <pc:docMk/>
            <pc:sldMk cId="4272560371" sldId="296"/>
            <ac:picMk id="4" creationId="{840394CC-232D-B9EC-A27D-0F13C67295E8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16:36:51.114" v="459"/>
        <pc:sldMkLst>
          <pc:docMk/>
          <pc:sldMk cId="571190671" sldId="297"/>
        </pc:sldMkLst>
        <pc:grpChg chg="add">
          <ac:chgData name="Training Consultant LT" userId="S::trainingconsultant@litethinking.com::6ba9bd70-1619-4783-9427-b79639a4e571" providerId="AD" clId="Web-{99615AA9-1922-5785-FFC1-DF4054268D19}" dt="2024-07-06T16:36:51.114" v="459"/>
          <ac:grpSpMkLst>
            <pc:docMk/>
            <pc:sldMk cId="571190671" sldId="297"/>
            <ac:grpSpMk id="7" creationId="{EAD5B79D-117F-8268-85AA-3384BC2C6B79}"/>
          </ac:grpSpMkLst>
        </pc:grpChg>
        <pc:picChg chg="add del mod">
          <ac:chgData name="Training Consultant LT" userId="S::trainingconsultant@litethinking.com::6ba9bd70-1619-4783-9427-b79639a4e571" providerId="AD" clId="Web-{99615AA9-1922-5785-FFC1-DF4054268D19}" dt="2024-07-06T16:33:43.281" v="449"/>
          <ac:picMkLst>
            <pc:docMk/>
            <pc:sldMk cId="571190671" sldId="297"/>
            <ac:picMk id="2" creationId="{C2807547-7773-B5FE-2883-00110EB66A81}"/>
          </ac:picMkLst>
        </pc:picChg>
        <pc:picChg chg="del">
          <ac:chgData name="Training Consultant LT" userId="S::trainingconsultant@litethinking.com::6ba9bd70-1619-4783-9427-b79639a4e571" providerId="AD" clId="Web-{99615AA9-1922-5785-FFC1-DF4054268D19}" dt="2024-07-06T16:32:43.014" v="446"/>
          <ac:picMkLst>
            <pc:docMk/>
            <pc:sldMk cId="571190671" sldId="297"/>
            <ac:picMk id="3" creationId="{B1307680-9AFB-47EB-C7CF-B166CDAF0E9C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36:07.081" v="453" actId="1076"/>
          <ac:picMkLst>
            <pc:docMk/>
            <pc:sldMk cId="571190671" sldId="297"/>
            <ac:picMk id="4" creationId="{2DDEE9DA-255A-2966-9FF6-A5C064BB0525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36:36.895" v="458" actId="14100"/>
          <ac:picMkLst>
            <pc:docMk/>
            <pc:sldMk cId="571190671" sldId="297"/>
            <ac:picMk id="6" creationId="{1614829E-6A6E-25B7-7FBC-45074581DBD0}"/>
          </ac:picMkLst>
        </pc:picChg>
      </pc:sldChg>
      <pc:sldChg chg="addSp modSp new">
        <pc:chgData name="Training Consultant LT" userId="S::trainingconsultant@litethinking.com::6ba9bd70-1619-4783-9427-b79639a4e571" providerId="AD" clId="Web-{99615AA9-1922-5785-FFC1-DF4054268D19}" dt="2024-07-06T16:39:03.417" v="467" actId="14100"/>
        <pc:sldMkLst>
          <pc:docMk/>
          <pc:sldMk cId="4162594981" sldId="298"/>
        </pc:sldMkLst>
        <pc:grpChg chg="add mod">
          <ac:chgData name="Training Consultant LT" userId="S::trainingconsultant@litethinking.com::6ba9bd70-1619-4783-9427-b79639a4e571" providerId="AD" clId="Web-{99615AA9-1922-5785-FFC1-DF4054268D19}" dt="2024-07-06T16:39:03.417" v="467" actId="14100"/>
          <ac:grpSpMkLst>
            <pc:docMk/>
            <pc:sldMk cId="4162594981" sldId="298"/>
            <ac:grpSpMk id="4" creationId="{29B592DA-1F22-251B-1C27-24764FA34BFB}"/>
          </ac:grpSpMkLst>
        </pc:grpChg>
        <pc:picChg chg="add mod">
          <ac:chgData name="Training Consultant LT" userId="S::trainingconsultant@litethinking.com::6ba9bd70-1619-4783-9427-b79639a4e571" providerId="AD" clId="Web-{99615AA9-1922-5785-FFC1-DF4054268D19}" dt="2024-07-06T16:37:57.803" v="461"/>
          <ac:picMkLst>
            <pc:docMk/>
            <pc:sldMk cId="4162594981" sldId="298"/>
            <ac:picMk id="2" creationId="{FF27DD08-D50A-6A24-9E54-BF3FF59E511B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38:41.932" v="465" actId="14100"/>
          <ac:picMkLst>
            <pc:docMk/>
            <pc:sldMk cId="4162594981" sldId="298"/>
            <ac:picMk id="3" creationId="{1CE42C56-D8D4-5DA9-0E1C-A8E523DCA494}"/>
          </ac:picMkLst>
        </pc:picChg>
      </pc:sldChg>
      <pc:sldChg chg="addSp modSp new">
        <pc:chgData name="Training Consultant LT" userId="S::trainingconsultant@litethinking.com::6ba9bd70-1619-4783-9427-b79639a4e571" providerId="AD" clId="Web-{99615AA9-1922-5785-FFC1-DF4054268D19}" dt="2024-07-06T16:40:58.968" v="477" actId="14100"/>
        <pc:sldMkLst>
          <pc:docMk/>
          <pc:sldMk cId="163634886" sldId="299"/>
        </pc:sldMkLst>
        <pc:grpChg chg="add mod">
          <ac:chgData name="Training Consultant LT" userId="S::trainingconsultant@litethinking.com::6ba9bd70-1619-4783-9427-b79639a4e571" providerId="AD" clId="Web-{99615AA9-1922-5785-FFC1-DF4054268D19}" dt="2024-07-06T16:40:58.968" v="477" actId="14100"/>
          <ac:grpSpMkLst>
            <pc:docMk/>
            <pc:sldMk cId="163634886" sldId="299"/>
            <ac:grpSpMk id="4" creationId="{40426EA6-F581-0B7B-C31F-0F5CD452CFA7}"/>
          </ac:grpSpMkLst>
        </pc:grpChg>
        <pc:picChg chg="add mod">
          <ac:chgData name="Training Consultant LT" userId="S::trainingconsultant@litethinking.com::6ba9bd70-1619-4783-9427-b79639a4e571" providerId="AD" clId="Web-{99615AA9-1922-5785-FFC1-DF4054268D19}" dt="2024-07-06T16:40:31.874" v="472"/>
          <ac:picMkLst>
            <pc:docMk/>
            <pc:sldMk cId="163634886" sldId="299"/>
            <ac:picMk id="2" creationId="{DB9CE26B-6D33-6B14-FF0B-B3803A7ADAF2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40:50.906" v="475" actId="14100"/>
          <ac:picMkLst>
            <pc:docMk/>
            <pc:sldMk cId="163634886" sldId="299"/>
            <ac:picMk id="3" creationId="{B09EBDFF-2725-E682-D2C6-E9A2F0E0D217}"/>
          </ac:picMkLst>
        </pc:picChg>
      </pc:sldChg>
      <pc:sldChg chg="addSp delSp modSp new">
        <pc:chgData name="Training Consultant LT" userId="S::trainingconsultant@litethinking.com::6ba9bd70-1619-4783-9427-b79639a4e571" providerId="AD" clId="Web-{99615AA9-1922-5785-FFC1-DF4054268D19}" dt="2024-07-06T16:47:48.200" v="505" actId="1076"/>
        <pc:sldMkLst>
          <pc:docMk/>
          <pc:sldMk cId="1094617216" sldId="300"/>
        </pc:sldMkLst>
        <pc:grpChg chg="add mod ord">
          <ac:chgData name="Training Consultant LT" userId="S::trainingconsultant@litethinking.com::6ba9bd70-1619-4783-9427-b79639a4e571" providerId="AD" clId="Web-{99615AA9-1922-5785-FFC1-DF4054268D19}" dt="2024-07-06T16:47:43.028" v="504" actId="1076"/>
          <ac:grpSpMkLst>
            <pc:docMk/>
            <pc:sldMk cId="1094617216" sldId="300"/>
            <ac:grpSpMk id="6" creationId="{640A7AB7-BADF-A580-F585-73ADDC825D87}"/>
          </ac:grpSpMkLst>
        </pc:grpChg>
        <pc:picChg chg="add del mod">
          <ac:chgData name="Training Consultant LT" userId="S::trainingconsultant@litethinking.com::6ba9bd70-1619-4783-9427-b79639a4e571" providerId="AD" clId="Web-{99615AA9-1922-5785-FFC1-DF4054268D19}" dt="2024-07-06T16:45:30.634" v="492"/>
          <ac:picMkLst>
            <pc:docMk/>
            <pc:sldMk cId="1094617216" sldId="300"/>
            <ac:picMk id="2" creationId="{8E054C2C-8019-B14F-3481-D3FF9E146C80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47:48.200" v="505" actId="1076"/>
          <ac:picMkLst>
            <pc:docMk/>
            <pc:sldMk cId="1094617216" sldId="300"/>
            <ac:picMk id="3" creationId="{3A4BA310-1500-ECCD-1F4F-5FFE2E900B55}"/>
          </ac:picMkLst>
        </pc:picChg>
        <pc:picChg chg="add mod ord">
          <ac:chgData name="Training Consultant LT" userId="S::trainingconsultant@litethinking.com::6ba9bd70-1619-4783-9427-b79639a4e571" providerId="AD" clId="Web-{99615AA9-1922-5785-FFC1-DF4054268D19}" dt="2024-07-06T16:46:30.089" v="496" actId="1076"/>
          <ac:picMkLst>
            <pc:docMk/>
            <pc:sldMk cId="1094617216" sldId="300"/>
            <ac:picMk id="4" creationId="{3DE5CB0D-529D-036A-1D5C-0E5C977A02C8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47:01.964" v="499" actId="1076"/>
          <ac:picMkLst>
            <pc:docMk/>
            <pc:sldMk cId="1094617216" sldId="300"/>
            <ac:picMk id="5" creationId="{0C4EDF9C-33ED-9DAA-2752-1D2D8DD3D299}"/>
          </ac:picMkLst>
        </pc:picChg>
      </pc:sldChg>
      <pc:sldChg chg="addSp delSp modSp add replId">
        <pc:chgData name="Training Consultant LT" userId="S::trainingconsultant@litethinking.com::6ba9bd70-1619-4783-9427-b79639a4e571" providerId="AD" clId="Web-{99615AA9-1922-5785-FFC1-DF4054268D19}" dt="2024-07-06T16:51:10.519" v="528" actId="1076"/>
        <pc:sldMkLst>
          <pc:docMk/>
          <pc:sldMk cId="4274107420" sldId="301"/>
        </pc:sldMkLst>
        <pc:grpChg chg="add">
          <ac:chgData name="Training Consultant LT" userId="S::trainingconsultant@litethinking.com::6ba9bd70-1619-4783-9427-b79639a4e571" providerId="AD" clId="Web-{99615AA9-1922-5785-FFC1-DF4054268D19}" dt="2024-07-06T16:50:53.644" v="526"/>
          <ac:grpSpMkLst>
            <pc:docMk/>
            <pc:sldMk cId="4274107420" sldId="301"/>
            <ac:grpSpMk id="6" creationId="{B8C52FBA-10E2-80F7-530C-5E3BC4D6BFF5}"/>
          </ac:grpSpMkLst>
        </pc:grpChg>
        <pc:picChg chg="add mod">
          <ac:chgData name="Training Consultant LT" userId="S::trainingconsultant@litethinking.com::6ba9bd70-1619-4783-9427-b79639a4e571" providerId="AD" clId="Web-{99615AA9-1922-5785-FFC1-DF4054268D19}" dt="2024-07-06T16:49:53.986" v="516"/>
          <ac:picMkLst>
            <pc:docMk/>
            <pc:sldMk cId="4274107420" sldId="301"/>
            <ac:picMk id="2" creationId="{09ADAD72-A7E5-296B-5240-158223EBABC0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50:45.596" v="525" actId="14100"/>
          <ac:picMkLst>
            <pc:docMk/>
            <pc:sldMk cId="4274107420" sldId="301"/>
            <ac:picMk id="3" creationId="{A2C1A97F-38DC-7A8B-1BBF-BEB07AFF8574}"/>
          </ac:picMkLst>
        </pc:picChg>
        <pc:picChg chg="add del mod">
          <ac:chgData name="Training Consultant LT" userId="S::trainingconsultant@litethinking.com::6ba9bd70-1619-4783-9427-b79639a4e571" providerId="AD" clId="Web-{99615AA9-1922-5785-FFC1-DF4054268D19}" dt="2024-07-06T16:50:26.268" v="522"/>
          <ac:picMkLst>
            <pc:docMk/>
            <pc:sldMk cId="4274107420" sldId="301"/>
            <ac:picMk id="4" creationId="{3A71B76D-F3E9-C3EB-D052-56747485C82D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50:38.940" v="524" actId="1076"/>
          <ac:picMkLst>
            <pc:docMk/>
            <pc:sldMk cId="4274107420" sldId="301"/>
            <ac:picMk id="5" creationId="{C7DB3391-8B66-EE80-F957-DA8BE23E6DDC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51:10.519" v="528" actId="1076"/>
          <ac:picMkLst>
            <pc:docMk/>
            <pc:sldMk cId="4274107420" sldId="301"/>
            <ac:picMk id="8" creationId="{807CCC47-4114-BD4F-7BC2-FB7B6148AD18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6:42:43.799" v="481"/>
        <pc:sldMkLst>
          <pc:docMk/>
          <pc:sldMk cId="2427326246" sldId="302"/>
        </pc:sldMkLst>
        <pc:grpChg chg="add">
          <ac:chgData name="Training Consultant LT" userId="S::trainingconsultant@litethinking.com::6ba9bd70-1619-4783-9427-b79639a4e571" providerId="AD" clId="Web-{99615AA9-1922-5785-FFC1-DF4054268D19}" dt="2024-07-06T16:42:43.799" v="481"/>
          <ac:grpSpMkLst>
            <pc:docMk/>
            <pc:sldMk cId="2427326246" sldId="302"/>
            <ac:grpSpMk id="4" creationId="{3BCE21AB-C187-498B-236D-CCD544920A60}"/>
          </ac:grpSpMkLst>
        </pc:grpChg>
        <pc:picChg chg="add mod">
          <ac:chgData name="Training Consultant LT" userId="S::trainingconsultant@litethinking.com::6ba9bd70-1619-4783-9427-b79639a4e571" providerId="AD" clId="Web-{99615AA9-1922-5785-FFC1-DF4054268D19}" dt="2024-07-06T16:42:13.267" v="478"/>
          <ac:picMkLst>
            <pc:docMk/>
            <pc:sldMk cId="2427326246" sldId="302"/>
            <ac:picMk id="2" creationId="{59FA5D8A-2204-BC4C-38AD-87EED30D8DE8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42:27.361" v="480" actId="1076"/>
          <ac:picMkLst>
            <pc:docMk/>
            <pc:sldMk cId="2427326246" sldId="302"/>
            <ac:picMk id="3" creationId="{7D0C3B66-83B4-861F-471E-640AD762AEF2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8:00:28.885" v="556"/>
        <pc:sldMkLst>
          <pc:docMk/>
          <pc:sldMk cId="526403198" sldId="303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8:00:28.885" v="556"/>
          <ac:picMkLst>
            <pc:docMk/>
            <pc:sldMk cId="526403198" sldId="303"/>
            <ac:picMk id="2" creationId="{7DB130AC-405D-C826-2E3F-E679B42416F8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7:45:16.781" v="542"/>
        <pc:sldMkLst>
          <pc:docMk/>
          <pc:sldMk cId="2181458238" sldId="304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7:45:16.781" v="542"/>
          <ac:picMkLst>
            <pc:docMk/>
            <pc:sldMk cId="2181458238" sldId="304"/>
            <ac:picMk id="2" creationId="{D8A8B088-5065-DE95-5F17-E4AA028BEDA6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7:49:05.319" v="547" actId="1076"/>
        <pc:sldMkLst>
          <pc:docMk/>
          <pc:sldMk cId="2702495230" sldId="305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7:49:05.319" v="547" actId="1076"/>
          <ac:picMkLst>
            <pc:docMk/>
            <pc:sldMk cId="2702495230" sldId="305"/>
            <ac:picMk id="2" creationId="{51DF8406-D9CA-240B-D379-3E88920059FD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7:56:57.628" v="551"/>
        <pc:sldMkLst>
          <pc:docMk/>
          <pc:sldMk cId="891840089" sldId="306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7:56:57.628" v="551"/>
          <ac:picMkLst>
            <pc:docMk/>
            <pc:sldMk cId="891840089" sldId="306"/>
            <ac:picMk id="2" creationId="{AA6FC61E-AD7D-9689-173C-8468427C4FB3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7:53:45.311" v="550" actId="1076"/>
        <pc:sldMkLst>
          <pc:docMk/>
          <pc:sldMk cId="1280223674" sldId="307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7:53:45.311" v="550" actId="1076"/>
          <ac:picMkLst>
            <pc:docMk/>
            <pc:sldMk cId="1280223674" sldId="307"/>
            <ac:picMk id="2" creationId="{4F8CF98D-7262-39D4-7A06-A862CA63AB2D}"/>
          </ac:picMkLst>
        </pc:picChg>
      </pc:sldChg>
      <pc:sldChg chg="modSp add replId">
        <pc:chgData name="Training Consultant LT" userId="S::trainingconsultant@litethinking.com::6ba9bd70-1619-4783-9427-b79639a4e571" providerId="AD" clId="Web-{99615AA9-1922-5785-FFC1-DF4054268D19}" dt="2024-07-06T16:48:01.186" v="507" actId="1076"/>
        <pc:sldMkLst>
          <pc:docMk/>
          <pc:sldMk cId="3453337325" sldId="308"/>
        </pc:sldMkLst>
        <pc:picChg chg="mod">
          <ac:chgData name="Training Consultant LT" userId="S::trainingconsultant@litethinking.com::6ba9bd70-1619-4783-9427-b79639a4e571" providerId="AD" clId="Web-{99615AA9-1922-5785-FFC1-DF4054268D19}" dt="2024-07-06T16:48:01.186" v="507" actId="1076"/>
          <ac:picMkLst>
            <pc:docMk/>
            <pc:sldMk cId="3453337325" sldId="308"/>
            <ac:picMk id="3" creationId="{3A4BA310-1500-ECCD-1F4F-5FFE2E900B55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6:48:18.155" v="511" actId="1076"/>
        <pc:sldMkLst>
          <pc:docMk/>
          <pc:sldMk cId="220687483" sldId="309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6:48:18.155" v="511" actId="1076"/>
          <ac:picMkLst>
            <pc:docMk/>
            <pc:sldMk cId="220687483" sldId="309"/>
            <ac:picMk id="2" creationId="{06A27C9F-F7C8-1947-C770-BA19974B2DDE}"/>
          </ac:picMkLst>
        </pc:picChg>
        <pc:picChg chg="mod">
          <ac:chgData name="Training Consultant LT" userId="S::trainingconsultant@litethinking.com::6ba9bd70-1619-4783-9427-b79639a4e571" providerId="AD" clId="Web-{99615AA9-1922-5785-FFC1-DF4054268D19}" dt="2024-07-06T16:48:09.436" v="509" actId="1076"/>
          <ac:picMkLst>
            <pc:docMk/>
            <pc:sldMk cId="220687483" sldId="309"/>
            <ac:picMk id="3" creationId="{3A4BA310-1500-ECCD-1F4F-5FFE2E900B55}"/>
          </ac:picMkLst>
        </pc:picChg>
      </pc:sldChg>
      <pc:sldChg chg="modSp add replId">
        <pc:chgData name="Training Consultant LT" userId="S::trainingconsultant@litethinking.com::6ba9bd70-1619-4783-9427-b79639a4e571" providerId="AD" clId="Web-{99615AA9-1922-5785-FFC1-DF4054268D19}" dt="2024-07-06T16:48:31.218" v="515" actId="1076"/>
        <pc:sldMkLst>
          <pc:docMk/>
          <pc:sldMk cId="1659917408" sldId="310"/>
        </pc:sldMkLst>
        <pc:picChg chg="mod">
          <ac:chgData name="Training Consultant LT" userId="S::trainingconsultant@litethinking.com::6ba9bd70-1619-4783-9427-b79639a4e571" providerId="AD" clId="Web-{99615AA9-1922-5785-FFC1-DF4054268D19}" dt="2024-07-06T16:48:31.218" v="515" actId="1076"/>
          <ac:picMkLst>
            <pc:docMk/>
            <pc:sldMk cId="1659917408" sldId="310"/>
            <ac:picMk id="2" creationId="{06A27C9F-F7C8-1947-C770-BA19974B2DDE}"/>
          </ac:picMkLst>
        </pc:picChg>
        <pc:picChg chg="mod">
          <ac:chgData name="Training Consultant LT" userId="S::trainingconsultant@litethinking.com::6ba9bd70-1619-4783-9427-b79639a4e571" providerId="AD" clId="Web-{99615AA9-1922-5785-FFC1-DF4054268D19}" dt="2024-07-06T16:48:26.577" v="513" actId="1076"/>
          <ac:picMkLst>
            <pc:docMk/>
            <pc:sldMk cId="1659917408" sldId="310"/>
            <ac:picMk id="3" creationId="{3A4BA310-1500-ECCD-1F4F-5FFE2E900B55}"/>
          </ac:picMkLst>
        </pc:picChg>
      </pc:sldChg>
      <pc:sldChg chg="modSp add replId">
        <pc:chgData name="Training Consultant LT" userId="S::trainingconsultant@litethinking.com::6ba9bd70-1619-4783-9427-b79639a4e571" providerId="AD" clId="Web-{99615AA9-1922-5785-FFC1-DF4054268D19}" dt="2024-07-06T16:51:23.582" v="530" actId="1076"/>
        <pc:sldMkLst>
          <pc:docMk/>
          <pc:sldMk cId="3602974940" sldId="311"/>
        </pc:sldMkLst>
        <pc:picChg chg="mod">
          <ac:chgData name="Training Consultant LT" userId="S::trainingconsultant@litethinking.com::6ba9bd70-1619-4783-9427-b79639a4e571" providerId="AD" clId="Web-{99615AA9-1922-5785-FFC1-DF4054268D19}" dt="2024-07-06T16:51:23.582" v="530" actId="1076"/>
          <ac:picMkLst>
            <pc:docMk/>
            <pc:sldMk cId="3602974940" sldId="311"/>
            <ac:picMk id="8" creationId="{807CCC47-4114-BD4F-7BC2-FB7B6148AD18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6:51:50.129" v="537" actId="1076"/>
        <pc:sldMkLst>
          <pc:docMk/>
          <pc:sldMk cId="3277112090" sldId="312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6:51:42.020" v="535" actId="1076"/>
          <ac:picMkLst>
            <pc:docMk/>
            <pc:sldMk cId="3277112090" sldId="312"/>
            <ac:picMk id="7" creationId="{CA647F72-2F57-FDA4-42DA-B8C538E6F566}"/>
          </ac:picMkLst>
        </pc:picChg>
        <pc:picChg chg="mod">
          <ac:chgData name="Training Consultant LT" userId="S::trainingconsultant@litethinking.com::6ba9bd70-1619-4783-9427-b79639a4e571" providerId="AD" clId="Web-{99615AA9-1922-5785-FFC1-DF4054268D19}" dt="2024-07-06T16:51:40.176" v="534" actId="1076"/>
          <ac:picMkLst>
            <pc:docMk/>
            <pc:sldMk cId="3277112090" sldId="312"/>
            <ac:picMk id="8" creationId="{807CCC47-4114-BD4F-7BC2-FB7B6148AD18}"/>
          </ac:picMkLst>
        </pc:picChg>
        <pc:picChg chg="add mod">
          <ac:chgData name="Training Consultant LT" userId="S::trainingconsultant@litethinking.com::6ba9bd70-1619-4783-9427-b79639a4e571" providerId="AD" clId="Web-{99615AA9-1922-5785-FFC1-DF4054268D19}" dt="2024-07-06T16:51:50.129" v="537" actId="1076"/>
          <ac:picMkLst>
            <pc:docMk/>
            <pc:sldMk cId="3277112090" sldId="312"/>
            <ac:picMk id="10" creationId="{833C597D-2F78-1AD6-6AF9-E3675D617892}"/>
          </ac:picMkLst>
        </pc:picChg>
      </pc:sldChg>
      <pc:sldChg chg="modSp add replId">
        <pc:chgData name="Training Consultant LT" userId="S::trainingconsultant@litethinking.com::6ba9bd70-1619-4783-9427-b79639a4e571" providerId="AD" clId="Web-{99615AA9-1922-5785-FFC1-DF4054268D19}" dt="2024-07-06T17:45:45.297" v="544" actId="1076"/>
        <pc:sldMkLst>
          <pc:docMk/>
          <pc:sldMk cId="3175318260" sldId="313"/>
        </pc:sldMkLst>
        <pc:grpChg chg="mod">
          <ac:chgData name="Training Consultant LT" userId="S::trainingconsultant@litethinking.com::6ba9bd70-1619-4783-9427-b79639a4e571" providerId="AD" clId="Web-{99615AA9-1922-5785-FFC1-DF4054268D19}" dt="2024-07-06T17:45:45.297" v="544" actId="1076"/>
          <ac:grpSpMkLst>
            <pc:docMk/>
            <pc:sldMk cId="3175318260" sldId="313"/>
            <ac:grpSpMk id="6" creationId="{B8C52FBA-10E2-80F7-530C-5E3BC4D6BFF5}"/>
          </ac:grpSpMkLst>
        </pc:grpChg>
        <pc:picChg chg="mod">
          <ac:chgData name="Training Consultant LT" userId="S::trainingconsultant@litethinking.com::6ba9bd70-1619-4783-9427-b79639a4e571" providerId="AD" clId="Web-{99615AA9-1922-5785-FFC1-DF4054268D19}" dt="2024-07-06T16:52:00.114" v="539" actId="1076"/>
          <ac:picMkLst>
            <pc:docMk/>
            <pc:sldMk cId="3175318260" sldId="313"/>
            <ac:picMk id="7" creationId="{CA647F72-2F57-FDA4-42DA-B8C538E6F566}"/>
          </ac:picMkLst>
        </pc:picChg>
        <pc:picChg chg="mod">
          <ac:chgData name="Training Consultant LT" userId="S::trainingconsultant@litethinking.com::6ba9bd70-1619-4783-9427-b79639a4e571" providerId="AD" clId="Web-{99615AA9-1922-5785-FFC1-DF4054268D19}" dt="2024-07-06T16:52:02.630" v="540" actId="1076"/>
          <ac:picMkLst>
            <pc:docMk/>
            <pc:sldMk cId="3175318260" sldId="313"/>
            <ac:picMk id="8" creationId="{807CCC47-4114-BD4F-7BC2-FB7B6148AD18}"/>
          </ac:picMkLst>
        </pc:picChg>
        <pc:picChg chg="mod">
          <ac:chgData name="Training Consultant LT" userId="S::trainingconsultant@litethinking.com::6ba9bd70-1619-4783-9427-b79639a4e571" providerId="AD" clId="Web-{99615AA9-1922-5785-FFC1-DF4054268D19}" dt="2024-07-06T16:52:06.161" v="541" actId="1076"/>
          <ac:picMkLst>
            <pc:docMk/>
            <pc:sldMk cId="3175318260" sldId="313"/>
            <ac:picMk id="10" creationId="{833C597D-2F78-1AD6-6AF9-E3675D617892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8:05:26.065" v="565" actId="1076"/>
        <pc:sldMkLst>
          <pc:docMk/>
          <pc:sldMk cId="3381766615" sldId="314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8:05:26.065" v="565" actId="1076"/>
          <ac:picMkLst>
            <pc:docMk/>
            <pc:sldMk cId="3381766615" sldId="314"/>
            <ac:picMk id="2" creationId="{DAE6D10C-672F-2BBE-7D43-FB4F7ECD2439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8:04:42.298" v="560"/>
        <pc:sldMkLst>
          <pc:docMk/>
          <pc:sldMk cId="2731005208" sldId="315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8:04:42.298" v="560"/>
          <ac:picMkLst>
            <pc:docMk/>
            <pc:sldMk cId="2731005208" sldId="315"/>
            <ac:picMk id="2" creationId="{12D0F2F6-440E-EDF6-A6C4-6FE61FD46581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8:04:03.453" v="559" actId="14100"/>
        <pc:sldMkLst>
          <pc:docMk/>
          <pc:sldMk cId="3471677868" sldId="316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8:04:03.453" v="559" actId="14100"/>
          <ac:picMkLst>
            <pc:docMk/>
            <pc:sldMk cId="3471677868" sldId="316"/>
            <ac:picMk id="2" creationId="{95974D2D-F306-ED52-466D-3EB78E37FA20}"/>
          </ac:picMkLst>
        </pc:picChg>
      </pc:sldChg>
      <pc:sldChg chg="addSp modSp add replId">
        <pc:chgData name="Training Consultant LT" userId="S::trainingconsultant@litethinking.com::6ba9bd70-1619-4783-9427-b79639a4e571" providerId="AD" clId="Web-{99615AA9-1922-5785-FFC1-DF4054268D19}" dt="2024-07-06T18:01:57.919" v="557"/>
        <pc:sldMkLst>
          <pc:docMk/>
          <pc:sldMk cId="1067242762" sldId="317"/>
        </pc:sldMkLst>
        <pc:picChg chg="add mod">
          <ac:chgData name="Training Consultant LT" userId="S::trainingconsultant@litethinking.com::6ba9bd70-1619-4783-9427-b79639a4e571" providerId="AD" clId="Web-{99615AA9-1922-5785-FFC1-DF4054268D19}" dt="2024-07-06T18:01:57.919" v="557"/>
          <ac:picMkLst>
            <pc:docMk/>
            <pc:sldMk cId="1067242762" sldId="317"/>
            <ac:picMk id="2" creationId="{38144B5D-45D7-99A9-39A6-D1DFAC06433E}"/>
          </ac:picMkLst>
        </pc:picChg>
      </pc:sldChg>
      <pc:sldChg chg="add replId">
        <pc:chgData name="Training Consultant LT" userId="S::trainingconsultant@litethinking.com::6ba9bd70-1619-4783-9427-b79639a4e571" providerId="AD" clId="Web-{99615AA9-1922-5785-FFC1-DF4054268D19}" dt="2024-07-06T18:04:45.189" v="561"/>
        <pc:sldMkLst>
          <pc:docMk/>
          <pc:sldMk cId="916449089" sldId="318"/>
        </pc:sldMkLst>
      </pc:sldChg>
      <pc:sldChg chg="add replId">
        <pc:chgData name="Training Consultant LT" userId="S::trainingconsultant@litethinking.com::6ba9bd70-1619-4783-9427-b79639a4e571" providerId="AD" clId="Web-{99615AA9-1922-5785-FFC1-DF4054268D19}" dt="2024-07-06T18:04:47.189" v="562"/>
        <pc:sldMkLst>
          <pc:docMk/>
          <pc:sldMk cId="2972747236" sldId="319"/>
        </pc:sldMkLst>
      </pc:sldChg>
    </pc:docChg>
  </pc:docChgLst>
  <pc:docChgLst>
    <pc:chgData name="Training Consultant LT" userId="S::trainingconsultant@litethinking.com::6ba9bd70-1619-4783-9427-b79639a4e571" providerId="AD" clId="Web-{1C1147A8-8A9A-0D48-454C-9D2295CB65BA}"/>
    <pc:docChg chg="delSld">
      <pc:chgData name="Training Consultant LT" userId="S::trainingconsultant@litethinking.com::6ba9bd70-1619-4783-9427-b79639a4e571" providerId="AD" clId="Web-{1C1147A8-8A9A-0D48-454C-9D2295CB65BA}" dt="2024-07-06T21:40:59.549" v="1"/>
      <pc:docMkLst>
        <pc:docMk/>
      </pc:docMkLst>
      <pc:sldChg chg="del">
        <pc:chgData name="Training Consultant LT" userId="S::trainingconsultant@litethinking.com::6ba9bd70-1619-4783-9427-b79639a4e571" providerId="AD" clId="Web-{1C1147A8-8A9A-0D48-454C-9D2295CB65BA}" dt="2024-07-06T21:40:59.549" v="1"/>
        <pc:sldMkLst>
          <pc:docMk/>
          <pc:sldMk cId="916449089" sldId="318"/>
        </pc:sldMkLst>
      </pc:sldChg>
      <pc:sldChg chg="del">
        <pc:chgData name="Training Consultant LT" userId="S::trainingconsultant@litethinking.com::6ba9bd70-1619-4783-9427-b79639a4e571" providerId="AD" clId="Web-{1C1147A8-8A9A-0D48-454C-9D2295CB65BA}" dt="2024-07-06T21:40:56.424" v="0"/>
        <pc:sldMkLst>
          <pc:docMk/>
          <pc:sldMk cId="2972747236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833E-23A1-476E-B81A-DD8C7524F54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3B2B5-66EC-428B-AF32-1E2977CE60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56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DC8F2-C6ED-4F89-B05B-3B0501B0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6534E8-613E-4161-A482-D7C5FDB85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E0ECB-474B-4607-8D56-A55DC9A1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801DF0-09E1-415F-A9EB-1F838DF0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66FEAA-E080-4CBA-A59D-FF4A5A03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357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A4B89-8623-4AA7-BB20-4A261BBD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673654-29EC-42E6-8669-19BC98C51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9F40F-52AF-4260-B00C-22D0750F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5335D-BF74-40D7-83EC-BA1784DB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AA1A70-1933-4D8D-8EAA-7C60535B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581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E8D700-D9BF-4E3B-83FD-E58457B45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8BA926-31F5-4BBB-A1B4-5C3817BC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AE1400-1016-4BFB-B1E3-DFF5CC67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225F5A-4392-4F9A-AC08-F4F40FF3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0B94AD-C701-42E7-9AA0-86FBD6B0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1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D237E-A9B4-44E3-8A50-C67A725A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A084F8-3327-4C37-A522-2EE1FF92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2E8014-7337-4EAC-9A30-F0B5781F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98091D-197E-4704-99C2-A9AA1220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C789D1-1D08-42A3-8781-50A9CC28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01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9B9BB-9BB4-4211-BF47-02836E89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9ABB4A-620D-4C70-9D7F-523FD2C1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8434D2-3DFC-44F7-BFEF-3673B719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D4CA6C-FC1B-4EA1-9DCE-AF9DE914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5B3372-5AB5-405A-A7A9-4CA303B3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300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BDF08-584B-4F0B-B0B3-327704D3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1CD686-3B24-4EC3-83BB-94BA7DC82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62BBDB-C0F3-40C0-BCF0-3A2DDC23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7AFBE7-F8A8-40AF-BA5C-E97A3343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227C10-ABA1-407A-93BF-CA2F8E67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3A43A6-6CD7-452F-958A-5A1B9BFF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868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5C307-618A-492F-B2E7-68A7DD57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FD69F8-A1B2-4146-9ABD-CCE0BE88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38F14B-595B-41F8-8676-C2AD82181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9ECB0A-C4DD-4D1B-A22E-2F7072B82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00706A-0D2E-4B8A-88F0-157A8FCDA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829067-A134-467D-97F2-4CDB4200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17949B-B423-4E12-BA2B-C2145782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49504F-52D5-449C-9366-83D101D2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09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EE297-1EFB-4BED-9DB8-FD426B76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A26ECC-80A5-4D43-86D0-87545CCD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E863B6-E0D7-4A57-B61C-7CD99592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2A7B6B-4ADE-428B-8DFC-B9166248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9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4BACB0-5E64-477B-80CE-02F7F296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AE548CC-A2FD-47BF-86A0-5FD2BAC5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57BC02-493B-4499-9F0E-A2209A80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87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8A1D3-3CF3-4E5F-8FCA-7F0F8EC6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C74FA-9335-4F1F-A66F-9E59E1277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1DF404-0CC5-4BB6-8D66-409F10EBF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489CA5-6414-42EC-8A3C-6913C9AF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F9017F-D0EB-4907-81FB-C691DBCF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88EC84-15CD-467E-8BF2-0F40E42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30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DA63D-DD9C-45C0-B956-06ED2632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A61187-2197-4773-B574-48D76BDDD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9CB0F7-78DF-4D90-A851-EEDF85FA6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46AFA1-C40A-407A-9AE7-5DD8D27D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312AE-7F58-4257-AF2B-B4101892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2C4ED3-A68E-4549-A33C-08322D9D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039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5EB65F-DE30-49C4-BECA-E3D158EF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5C73D8-5FA5-41E4-BCA0-3306BA617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0EE9EC-6292-44BE-AEF3-18339FA6C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8C17C-E190-4136-9605-EAFAB21C209E}" type="datetimeFigureOut">
              <a:rPr lang="es-CO" smtClean="0"/>
              <a:t>6/07/2024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BF052-B8E7-4EF7-B8AA-0BDAE71DD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F2B1F-4D39-4E77-84A9-5199ACF3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E5A3-2136-4211-B31C-A5E6730C88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77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svg"/><Relationship Id="rId21" Type="http://schemas.openxmlformats.org/officeDocument/2006/relationships/image" Target="../media/image74.svg"/><Relationship Id="rId42" Type="http://schemas.openxmlformats.org/officeDocument/2006/relationships/image" Target="../media/image95.png"/><Relationship Id="rId47" Type="http://schemas.openxmlformats.org/officeDocument/2006/relationships/image" Target="../media/image100.svg"/><Relationship Id="rId63" Type="http://schemas.openxmlformats.org/officeDocument/2006/relationships/image" Target="../media/image116.svg"/><Relationship Id="rId68" Type="http://schemas.openxmlformats.org/officeDocument/2006/relationships/image" Target="../media/image121.png"/><Relationship Id="rId84" Type="http://schemas.openxmlformats.org/officeDocument/2006/relationships/image" Target="../media/image137.png"/><Relationship Id="rId89" Type="http://schemas.openxmlformats.org/officeDocument/2006/relationships/image" Target="../media/image142.svg"/><Relationship Id="rId112" Type="http://schemas.openxmlformats.org/officeDocument/2006/relationships/image" Target="../media/image165.png"/><Relationship Id="rId16" Type="http://schemas.openxmlformats.org/officeDocument/2006/relationships/image" Target="../media/image69.png"/><Relationship Id="rId107" Type="http://schemas.openxmlformats.org/officeDocument/2006/relationships/image" Target="../media/image160.svg"/><Relationship Id="rId11" Type="http://schemas.openxmlformats.org/officeDocument/2006/relationships/image" Target="../media/image64.svg"/><Relationship Id="rId32" Type="http://schemas.openxmlformats.org/officeDocument/2006/relationships/image" Target="../media/image85.png"/><Relationship Id="rId37" Type="http://schemas.openxmlformats.org/officeDocument/2006/relationships/image" Target="../media/image90.svg"/><Relationship Id="rId53" Type="http://schemas.openxmlformats.org/officeDocument/2006/relationships/image" Target="../media/image106.svg"/><Relationship Id="rId58" Type="http://schemas.openxmlformats.org/officeDocument/2006/relationships/image" Target="../media/image111.png"/><Relationship Id="rId74" Type="http://schemas.openxmlformats.org/officeDocument/2006/relationships/image" Target="../media/image127.png"/><Relationship Id="rId79" Type="http://schemas.openxmlformats.org/officeDocument/2006/relationships/image" Target="../media/image132.svg"/><Relationship Id="rId102" Type="http://schemas.openxmlformats.org/officeDocument/2006/relationships/image" Target="../media/image155.png"/><Relationship Id="rId123" Type="http://schemas.openxmlformats.org/officeDocument/2006/relationships/image" Target="../media/image176.svg"/><Relationship Id="rId128" Type="http://schemas.openxmlformats.org/officeDocument/2006/relationships/image" Target="../media/image181.png"/><Relationship Id="rId5" Type="http://schemas.openxmlformats.org/officeDocument/2006/relationships/image" Target="../media/image58.svg"/><Relationship Id="rId90" Type="http://schemas.openxmlformats.org/officeDocument/2006/relationships/image" Target="../media/image143.png"/><Relationship Id="rId95" Type="http://schemas.openxmlformats.org/officeDocument/2006/relationships/image" Target="../media/image148.svg"/><Relationship Id="rId22" Type="http://schemas.openxmlformats.org/officeDocument/2006/relationships/image" Target="../media/image75.png"/><Relationship Id="rId27" Type="http://schemas.openxmlformats.org/officeDocument/2006/relationships/image" Target="../media/image80.svg"/><Relationship Id="rId43" Type="http://schemas.openxmlformats.org/officeDocument/2006/relationships/image" Target="../media/image96.svg"/><Relationship Id="rId48" Type="http://schemas.openxmlformats.org/officeDocument/2006/relationships/image" Target="../media/image101.png"/><Relationship Id="rId64" Type="http://schemas.openxmlformats.org/officeDocument/2006/relationships/image" Target="../media/image117.png"/><Relationship Id="rId69" Type="http://schemas.openxmlformats.org/officeDocument/2006/relationships/image" Target="../media/image122.svg"/><Relationship Id="rId113" Type="http://schemas.openxmlformats.org/officeDocument/2006/relationships/image" Target="../media/image166.svg"/><Relationship Id="rId118" Type="http://schemas.openxmlformats.org/officeDocument/2006/relationships/image" Target="../media/image171.png"/><Relationship Id="rId80" Type="http://schemas.openxmlformats.org/officeDocument/2006/relationships/image" Target="../media/image133.png"/><Relationship Id="rId85" Type="http://schemas.openxmlformats.org/officeDocument/2006/relationships/image" Target="../media/image138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33" Type="http://schemas.openxmlformats.org/officeDocument/2006/relationships/image" Target="../media/image86.svg"/><Relationship Id="rId38" Type="http://schemas.openxmlformats.org/officeDocument/2006/relationships/image" Target="../media/image91.png"/><Relationship Id="rId59" Type="http://schemas.openxmlformats.org/officeDocument/2006/relationships/image" Target="../media/image112.svg"/><Relationship Id="rId103" Type="http://schemas.openxmlformats.org/officeDocument/2006/relationships/image" Target="../media/image156.svg"/><Relationship Id="rId108" Type="http://schemas.openxmlformats.org/officeDocument/2006/relationships/image" Target="../media/image161.png"/><Relationship Id="rId124" Type="http://schemas.openxmlformats.org/officeDocument/2006/relationships/image" Target="../media/image177.png"/><Relationship Id="rId129" Type="http://schemas.openxmlformats.org/officeDocument/2006/relationships/image" Target="../media/image182.svg"/><Relationship Id="rId54" Type="http://schemas.openxmlformats.org/officeDocument/2006/relationships/image" Target="../media/image107.png"/><Relationship Id="rId70" Type="http://schemas.openxmlformats.org/officeDocument/2006/relationships/image" Target="../media/image123.png"/><Relationship Id="rId75" Type="http://schemas.openxmlformats.org/officeDocument/2006/relationships/image" Target="../media/image128.svg"/><Relationship Id="rId91" Type="http://schemas.openxmlformats.org/officeDocument/2006/relationships/image" Target="../media/image144.svg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23" Type="http://schemas.openxmlformats.org/officeDocument/2006/relationships/image" Target="../media/image76.svg"/><Relationship Id="rId28" Type="http://schemas.openxmlformats.org/officeDocument/2006/relationships/image" Target="../media/image81.png"/><Relationship Id="rId49" Type="http://schemas.openxmlformats.org/officeDocument/2006/relationships/image" Target="../media/image102.svg"/><Relationship Id="rId114" Type="http://schemas.openxmlformats.org/officeDocument/2006/relationships/image" Target="../media/image167.png"/><Relationship Id="rId119" Type="http://schemas.openxmlformats.org/officeDocument/2006/relationships/image" Target="../media/image172.svg"/><Relationship Id="rId44" Type="http://schemas.openxmlformats.org/officeDocument/2006/relationships/image" Target="../media/image97.png"/><Relationship Id="rId60" Type="http://schemas.openxmlformats.org/officeDocument/2006/relationships/image" Target="../media/image113.png"/><Relationship Id="rId65" Type="http://schemas.openxmlformats.org/officeDocument/2006/relationships/image" Target="../media/image118.svg"/><Relationship Id="rId81" Type="http://schemas.openxmlformats.org/officeDocument/2006/relationships/image" Target="../media/image134.svg"/><Relationship Id="rId86" Type="http://schemas.openxmlformats.org/officeDocument/2006/relationships/image" Target="../media/image139.png"/><Relationship Id="rId130" Type="http://schemas.openxmlformats.org/officeDocument/2006/relationships/image" Target="../media/image3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9" Type="http://schemas.openxmlformats.org/officeDocument/2006/relationships/image" Target="../media/image92.svg"/><Relationship Id="rId109" Type="http://schemas.openxmlformats.org/officeDocument/2006/relationships/image" Target="../media/image162.svg"/><Relationship Id="rId34" Type="http://schemas.openxmlformats.org/officeDocument/2006/relationships/image" Target="../media/image87.png"/><Relationship Id="rId50" Type="http://schemas.openxmlformats.org/officeDocument/2006/relationships/image" Target="../media/image103.png"/><Relationship Id="rId55" Type="http://schemas.openxmlformats.org/officeDocument/2006/relationships/image" Target="../media/image108.svg"/><Relationship Id="rId76" Type="http://schemas.openxmlformats.org/officeDocument/2006/relationships/image" Target="../media/image129.png"/><Relationship Id="rId97" Type="http://schemas.openxmlformats.org/officeDocument/2006/relationships/image" Target="../media/image150.svg"/><Relationship Id="rId104" Type="http://schemas.openxmlformats.org/officeDocument/2006/relationships/image" Target="../media/image157.png"/><Relationship Id="rId120" Type="http://schemas.openxmlformats.org/officeDocument/2006/relationships/image" Target="../media/image173.png"/><Relationship Id="rId125" Type="http://schemas.openxmlformats.org/officeDocument/2006/relationships/image" Target="../media/image178.svg"/><Relationship Id="rId7" Type="http://schemas.openxmlformats.org/officeDocument/2006/relationships/image" Target="../media/image60.svg"/><Relationship Id="rId71" Type="http://schemas.openxmlformats.org/officeDocument/2006/relationships/image" Target="../media/image124.svg"/><Relationship Id="rId92" Type="http://schemas.openxmlformats.org/officeDocument/2006/relationships/image" Target="../media/image145.png"/><Relationship Id="rId2" Type="http://schemas.openxmlformats.org/officeDocument/2006/relationships/image" Target="../media/image55.png"/><Relationship Id="rId29" Type="http://schemas.openxmlformats.org/officeDocument/2006/relationships/image" Target="../media/image82.svg"/><Relationship Id="rId24" Type="http://schemas.openxmlformats.org/officeDocument/2006/relationships/image" Target="../media/image77.png"/><Relationship Id="rId40" Type="http://schemas.openxmlformats.org/officeDocument/2006/relationships/image" Target="../media/image93.png"/><Relationship Id="rId45" Type="http://schemas.openxmlformats.org/officeDocument/2006/relationships/image" Target="../media/image98.svg"/><Relationship Id="rId66" Type="http://schemas.openxmlformats.org/officeDocument/2006/relationships/image" Target="../media/image119.png"/><Relationship Id="rId87" Type="http://schemas.openxmlformats.org/officeDocument/2006/relationships/image" Target="../media/image140.svg"/><Relationship Id="rId110" Type="http://schemas.openxmlformats.org/officeDocument/2006/relationships/image" Target="../media/image163.png"/><Relationship Id="rId115" Type="http://schemas.openxmlformats.org/officeDocument/2006/relationships/image" Target="../media/image168.svg"/><Relationship Id="rId61" Type="http://schemas.openxmlformats.org/officeDocument/2006/relationships/image" Target="../media/image114.svg"/><Relationship Id="rId82" Type="http://schemas.openxmlformats.org/officeDocument/2006/relationships/image" Target="../media/image135.png"/><Relationship Id="rId19" Type="http://schemas.openxmlformats.org/officeDocument/2006/relationships/image" Target="../media/image72.svg"/><Relationship Id="rId14" Type="http://schemas.openxmlformats.org/officeDocument/2006/relationships/image" Target="../media/image67.png"/><Relationship Id="rId30" Type="http://schemas.openxmlformats.org/officeDocument/2006/relationships/image" Target="../media/image83.png"/><Relationship Id="rId35" Type="http://schemas.openxmlformats.org/officeDocument/2006/relationships/image" Target="../media/image88.svg"/><Relationship Id="rId56" Type="http://schemas.openxmlformats.org/officeDocument/2006/relationships/image" Target="../media/image109.png"/><Relationship Id="rId77" Type="http://schemas.openxmlformats.org/officeDocument/2006/relationships/image" Target="../media/image130.svg"/><Relationship Id="rId100" Type="http://schemas.openxmlformats.org/officeDocument/2006/relationships/image" Target="../media/image153.png"/><Relationship Id="rId105" Type="http://schemas.openxmlformats.org/officeDocument/2006/relationships/image" Target="../media/image158.svg"/><Relationship Id="rId126" Type="http://schemas.openxmlformats.org/officeDocument/2006/relationships/image" Target="../media/image179.png"/><Relationship Id="rId8" Type="http://schemas.openxmlformats.org/officeDocument/2006/relationships/image" Target="../media/image61.png"/><Relationship Id="rId51" Type="http://schemas.openxmlformats.org/officeDocument/2006/relationships/image" Target="../media/image104.svg"/><Relationship Id="rId72" Type="http://schemas.openxmlformats.org/officeDocument/2006/relationships/image" Target="../media/image125.png"/><Relationship Id="rId93" Type="http://schemas.openxmlformats.org/officeDocument/2006/relationships/image" Target="../media/image146.svg"/><Relationship Id="rId98" Type="http://schemas.openxmlformats.org/officeDocument/2006/relationships/image" Target="../media/image151.png"/><Relationship Id="rId121" Type="http://schemas.openxmlformats.org/officeDocument/2006/relationships/image" Target="../media/image174.svg"/><Relationship Id="rId3" Type="http://schemas.openxmlformats.org/officeDocument/2006/relationships/image" Target="../media/image56.svg"/><Relationship Id="rId25" Type="http://schemas.openxmlformats.org/officeDocument/2006/relationships/image" Target="../media/image78.svg"/><Relationship Id="rId46" Type="http://schemas.openxmlformats.org/officeDocument/2006/relationships/image" Target="../media/image99.png"/><Relationship Id="rId67" Type="http://schemas.openxmlformats.org/officeDocument/2006/relationships/image" Target="../media/image120.svg"/><Relationship Id="rId116" Type="http://schemas.openxmlformats.org/officeDocument/2006/relationships/image" Target="../media/image169.png"/><Relationship Id="rId20" Type="http://schemas.openxmlformats.org/officeDocument/2006/relationships/image" Target="../media/image73.png"/><Relationship Id="rId41" Type="http://schemas.openxmlformats.org/officeDocument/2006/relationships/image" Target="../media/image94.svg"/><Relationship Id="rId62" Type="http://schemas.openxmlformats.org/officeDocument/2006/relationships/image" Target="../media/image115.png"/><Relationship Id="rId83" Type="http://schemas.openxmlformats.org/officeDocument/2006/relationships/image" Target="../media/image136.svg"/><Relationship Id="rId88" Type="http://schemas.openxmlformats.org/officeDocument/2006/relationships/image" Target="../media/image141.png"/><Relationship Id="rId111" Type="http://schemas.openxmlformats.org/officeDocument/2006/relationships/image" Target="../media/image164.svg"/><Relationship Id="rId15" Type="http://schemas.openxmlformats.org/officeDocument/2006/relationships/image" Target="../media/image68.svg"/><Relationship Id="rId36" Type="http://schemas.openxmlformats.org/officeDocument/2006/relationships/image" Target="../media/image89.png"/><Relationship Id="rId57" Type="http://schemas.openxmlformats.org/officeDocument/2006/relationships/image" Target="../media/image110.svg"/><Relationship Id="rId106" Type="http://schemas.openxmlformats.org/officeDocument/2006/relationships/image" Target="../media/image159.png"/><Relationship Id="rId127" Type="http://schemas.openxmlformats.org/officeDocument/2006/relationships/image" Target="../media/image180.svg"/><Relationship Id="rId10" Type="http://schemas.openxmlformats.org/officeDocument/2006/relationships/image" Target="../media/image63.png"/><Relationship Id="rId31" Type="http://schemas.openxmlformats.org/officeDocument/2006/relationships/image" Target="../media/image84.svg"/><Relationship Id="rId52" Type="http://schemas.openxmlformats.org/officeDocument/2006/relationships/image" Target="../media/image105.png"/><Relationship Id="rId73" Type="http://schemas.openxmlformats.org/officeDocument/2006/relationships/image" Target="../media/image126.svg"/><Relationship Id="rId78" Type="http://schemas.openxmlformats.org/officeDocument/2006/relationships/image" Target="../media/image131.png"/><Relationship Id="rId94" Type="http://schemas.openxmlformats.org/officeDocument/2006/relationships/image" Target="../media/image147.png"/><Relationship Id="rId99" Type="http://schemas.openxmlformats.org/officeDocument/2006/relationships/image" Target="../media/image152.svg"/><Relationship Id="rId101" Type="http://schemas.openxmlformats.org/officeDocument/2006/relationships/image" Target="../media/image154.svg"/><Relationship Id="rId122" Type="http://schemas.openxmlformats.org/officeDocument/2006/relationships/image" Target="../media/image175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26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grupo de personas haciendo gestos con la cara de un niño&#10;&#10;Descripción generada automáticamente con confianza baja">
            <a:extLst>
              <a:ext uri="{FF2B5EF4-FFF2-40B4-BE49-F238E27FC236}">
                <a16:creationId xmlns:a16="http://schemas.microsoft.com/office/drawing/2014/main" id="{8D90162F-3F74-4CCA-B970-229C7B79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" y="0"/>
            <a:ext cx="1218779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C64285-2440-4190-9B29-1640D5B1B949}"/>
              </a:ext>
            </a:extLst>
          </p:cNvPr>
          <p:cNvSpPr txBox="1"/>
          <p:nvPr/>
        </p:nvSpPr>
        <p:spPr>
          <a:xfrm>
            <a:off x="9352749" y="5205047"/>
            <a:ext cx="231826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s-CO" sz="3600" dirty="0" err="1">
                <a:solidFill>
                  <a:schemeClr val="bg1"/>
                </a:solidFill>
                <a:latin typeface="Segoe UI Black"/>
                <a:ea typeface="Segoe UI Black"/>
              </a:rPr>
              <a:t>Rabittmq</a:t>
            </a:r>
          </a:p>
        </p:txBody>
      </p:sp>
    </p:spTree>
    <p:extLst>
      <p:ext uri="{BB962C8B-B14F-4D97-AF65-F5344CB8AC3E}">
        <p14:creationId xmlns:p14="http://schemas.microsoft.com/office/powerpoint/2010/main" val="421040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415883" y="1318053"/>
            <a:ext cx="5023194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414963" y="1433627"/>
            <a:ext cx="5030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Creacion</a:t>
            </a:r>
            <a:r>
              <a:rPr lang="es-CO" sz="3200" b="1" dirty="0">
                <a:latin typeface="Segoe UI Black"/>
                <a:ea typeface="Segoe UI Black"/>
              </a:rPr>
              <a:t> del proyecto</a:t>
            </a:r>
            <a:endParaRPr lang="es-CO" sz="3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AB2DAD9-094F-04B1-D6BB-02B09AAD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3" y="2419544"/>
            <a:ext cx="5756599" cy="272648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A0157DC-5B47-25E4-39E2-973F312E9585}"/>
              </a:ext>
            </a:extLst>
          </p:cNvPr>
          <p:cNvSpPr/>
          <p:nvPr/>
        </p:nvSpPr>
        <p:spPr>
          <a:xfrm>
            <a:off x="6542984" y="1318054"/>
            <a:ext cx="5481949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5DE47C-ABC9-3358-7788-750DA208B05F}"/>
              </a:ext>
            </a:extLst>
          </p:cNvPr>
          <p:cNvSpPr txBox="1"/>
          <p:nvPr/>
        </p:nvSpPr>
        <p:spPr>
          <a:xfrm>
            <a:off x="6946391" y="1433627"/>
            <a:ext cx="46888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Agregar </a:t>
            </a:r>
            <a:r>
              <a:rPr lang="es-CO" sz="3200" b="1" dirty="0" err="1">
                <a:latin typeface="Segoe UI Black"/>
                <a:ea typeface="Segoe UI Black"/>
              </a:rPr>
              <a:t>Libreria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1BF6A90-B96E-2A0D-EA9A-7D341F9E5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48" y="2596437"/>
            <a:ext cx="31623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386854" y="243996"/>
            <a:ext cx="5023194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385934" y="359570"/>
            <a:ext cx="5030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Producer</a:t>
            </a:r>
            <a:endParaRPr lang="es-CO" sz="3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D743DA9-1778-C317-9447-E23E2693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8" y="1338943"/>
            <a:ext cx="74485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386854" y="243996"/>
            <a:ext cx="5023194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385934" y="359570"/>
            <a:ext cx="5030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Producer</a:t>
            </a:r>
            <a:endParaRPr lang="es-CO" sz="3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986044F-4AB0-153A-9F98-EE0D60F2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10" y="1333889"/>
            <a:ext cx="7924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9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386854" y="243996"/>
            <a:ext cx="5023194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385934" y="359570"/>
            <a:ext cx="5030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Producer</a:t>
            </a:r>
            <a:endParaRPr lang="es-CO" sz="3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7785BA1-D2EE-E878-F025-BDB10171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17" y="1228531"/>
            <a:ext cx="8247758" cy="5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702112-02EB-411D-A7D0-C825D756371D}"/>
              </a:ext>
            </a:extLst>
          </p:cNvPr>
          <p:cNvSpPr/>
          <p:nvPr/>
        </p:nvSpPr>
        <p:spPr>
          <a:xfrm>
            <a:off x="0" y="0"/>
            <a:ext cx="6058003" cy="6858000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BB68F2-FF26-8C7D-D475-25F5E8C5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8ECCA6-8177-329B-6A65-A3D0E79E1BB9}"/>
              </a:ext>
            </a:extLst>
          </p:cNvPr>
          <p:cNvSpPr txBox="1"/>
          <p:nvPr/>
        </p:nvSpPr>
        <p:spPr>
          <a:xfrm>
            <a:off x="325332" y="214014"/>
            <a:ext cx="117072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Rabittmq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E736E36-3638-D692-EC8A-88B403E4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990436"/>
            <a:ext cx="10714654" cy="5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9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386854" y="243996"/>
            <a:ext cx="5023194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385934" y="359570"/>
            <a:ext cx="5030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Consumer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707CD6A-96C8-0FB5-63F8-6041BAD4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1" y="1282765"/>
            <a:ext cx="6289222" cy="52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4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386854" y="243996"/>
            <a:ext cx="5023194" cy="823701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385934" y="359570"/>
            <a:ext cx="50309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Consumer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F087747-5C47-CA17-14B4-AD245D43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74" y="1189653"/>
            <a:ext cx="6540832" cy="54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0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702112-02EB-411D-A7D0-C825D756371D}"/>
              </a:ext>
            </a:extLst>
          </p:cNvPr>
          <p:cNvSpPr/>
          <p:nvPr/>
        </p:nvSpPr>
        <p:spPr>
          <a:xfrm>
            <a:off x="0" y="0"/>
            <a:ext cx="6058003" cy="6858000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BB68F2-FF26-8C7D-D475-25F5E8C5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8ECCA6-8177-329B-6A65-A3D0E79E1BB9}"/>
              </a:ext>
            </a:extLst>
          </p:cNvPr>
          <p:cNvSpPr txBox="1"/>
          <p:nvPr/>
        </p:nvSpPr>
        <p:spPr>
          <a:xfrm>
            <a:off x="325332" y="214014"/>
            <a:ext cx="117072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Rabittmq</a:t>
            </a:r>
            <a:r>
              <a:rPr lang="es-CO" sz="3200" b="1" dirty="0">
                <a:latin typeface="Segoe UI Black"/>
                <a:ea typeface="Segoe UI Black"/>
              </a:rPr>
              <a:t>.  #2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8C4FA0B-B46A-1E0D-3D18-AB3DD08D9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1" y="896260"/>
            <a:ext cx="11017898" cy="506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Producer2.js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1A4E58E-2755-45E1-CDB5-4550998B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78" y="2276086"/>
            <a:ext cx="5257800" cy="26479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276E78-C46C-E45B-B089-438839196919}"/>
              </a:ext>
            </a:extLst>
          </p:cNvPr>
          <p:cNvSpPr txBox="1"/>
          <p:nvPr/>
        </p:nvSpPr>
        <p:spPr>
          <a:xfrm>
            <a:off x="837601" y="1554922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Agrega :  COLA2</a:t>
            </a:r>
            <a:endParaRPr lang="es-CO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9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Producer2.js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9323267-0B2D-5292-6EBE-603E10A3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3" y="1993394"/>
            <a:ext cx="10815735" cy="45330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278801" y="1388008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Agrega :  COLA2</a:t>
            </a:r>
            <a:endParaRPr lang="es-CO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20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D80208-2192-42E1-B865-E6FB76043CB3}"/>
              </a:ext>
            </a:extLst>
          </p:cNvPr>
          <p:cNvSpPr/>
          <p:nvPr/>
        </p:nvSpPr>
        <p:spPr>
          <a:xfrm>
            <a:off x="5809957" y="888838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FDCC9B-F8D8-44DA-865F-DAEA6CD9183B}"/>
              </a:ext>
            </a:extLst>
          </p:cNvPr>
          <p:cNvSpPr/>
          <p:nvPr/>
        </p:nvSpPr>
        <p:spPr>
          <a:xfrm>
            <a:off x="3924886" y="0"/>
            <a:ext cx="1266092" cy="2321169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F9995C-70C4-4443-832E-A16E224CD687}"/>
              </a:ext>
            </a:extLst>
          </p:cNvPr>
          <p:cNvSpPr/>
          <p:nvPr/>
        </p:nvSpPr>
        <p:spPr>
          <a:xfrm>
            <a:off x="0" y="3397349"/>
            <a:ext cx="3460652" cy="3460652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4 Imagen">
            <a:extLst>
              <a:ext uri="{FF2B5EF4-FFF2-40B4-BE49-F238E27FC236}">
                <a16:creationId xmlns:a16="http://schemas.microsoft.com/office/drawing/2014/main" id="{5A1959A2-1903-404B-AD70-EFB3F6522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760" y="253221"/>
            <a:ext cx="4558795" cy="63119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05C53F-4F3B-4B1D-929F-3D10788483FA}"/>
              </a:ext>
            </a:extLst>
          </p:cNvPr>
          <p:cNvSpPr txBox="1"/>
          <p:nvPr/>
        </p:nvSpPr>
        <p:spPr>
          <a:xfrm>
            <a:off x="7603803" y="182732"/>
            <a:ext cx="279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>
                <a:latin typeface="Segoe UI Black" panose="020B0A02040204020203" pitchFamily="34" charset="0"/>
                <a:ea typeface="Segoe UI Black" panose="020B0A02040204020203" pitchFamily="34" charset="0"/>
              </a:rPr>
              <a:t>Contenidos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663022-2AF7-4928-9A2E-D6DA9B53D052}"/>
              </a:ext>
            </a:extLst>
          </p:cNvPr>
          <p:cNvSpPr txBox="1"/>
          <p:nvPr/>
        </p:nvSpPr>
        <p:spPr>
          <a:xfrm>
            <a:off x="5945085" y="818498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1.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8DEC0-2F67-4A6C-BEF3-6D89211D9B68}"/>
              </a:ext>
            </a:extLst>
          </p:cNvPr>
          <p:cNvSpPr/>
          <p:nvPr/>
        </p:nvSpPr>
        <p:spPr>
          <a:xfrm>
            <a:off x="5809957" y="2241272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197AF1E-0F6C-4335-BB1D-1C0DA36CE0A8}"/>
              </a:ext>
            </a:extLst>
          </p:cNvPr>
          <p:cNvSpPr/>
          <p:nvPr/>
        </p:nvSpPr>
        <p:spPr>
          <a:xfrm>
            <a:off x="5809957" y="3514387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BB0BE0B-0CE3-446A-AB41-E65ECD46AF4C}"/>
              </a:ext>
            </a:extLst>
          </p:cNvPr>
          <p:cNvSpPr/>
          <p:nvPr/>
        </p:nvSpPr>
        <p:spPr>
          <a:xfrm>
            <a:off x="5809957" y="4946137"/>
            <a:ext cx="6382043" cy="1169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72A4224-758C-4AF5-B51D-8E5CEBF0CDE4}"/>
              </a:ext>
            </a:extLst>
          </p:cNvPr>
          <p:cNvSpPr txBox="1"/>
          <p:nvPr/>
        </p:nvSpPr>
        <p:spPr>
          <a:xfrm>
            <a:off x="6753668" y="1041909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Segoe UI Semibold"/>
                <a:cs typeface="Segoe UI Semibold"/>
              </a:rPr>
              <a:t>Definicion</a:t>
            </a:r>
            <a:endParaRPr lang="es-CO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88FDF2E-6E7D-4B1D-8728-542D6A7D7185}"/>
              </a:ext>
            </a:extLst>
          </p:cNvPr>
          <p:cNvSpPr txBox="1"/>
          <p:nvPr/>
        </p:nvSpPr>
        <p:spPr>
          <a:xfrm>
            <a:off x="5945085" y="2102449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2.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E7BFE04-98A3-40C7-9138-96A707E199C1}"/>
              </a:ext>
            </a:extLst>
          </p:cNvPr>
          <p:cNvSpPr txBox="1"/>
          <p:nvPr/>
        </p:nvSpPr>
        <p:spPr>
          <a:xfrm>
            <a:off x="6753668" y="2325860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 err="1">
                <a:latin typeface="Segoe UI Semibold"/>
                <a:cs typeface="Segoe UI Semibold"/>
              </a:rPr>
              <a:t>Aplicacion</a:t>
            </a:r>
            <a:endParaRPr lang="es-CO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83012F4-426F-4C77-A6D6-808C50D444BC}"/>
              </a:ext>
            </a:extLst>
          </p:cNvPr>
          <p:cNvSpPr txBox="1"/>
          <p:nvPr/>
        </p:nvSpPr>
        <p:spPr>
          <a:xfrm>
            <a:off x="5945085" y="3506420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3.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2323498-0FDA-4289-B2E2-2FAB1808768B}"/>
              </a:ext>
            </a:extLst>
          </p:cNvPr>
          <p:cNvSpPr txBox="1"/>
          <p:nvPr/>
        </p:nvSpPr>
        <p:spPr>
          <a:xfrm>
            <a:off x="6753668" y="3729831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 err="1">
                <a:latin typeface="Segoe UI Semibold"/>
                <a:cs typeface="Segoe UI Semibold"/>
              </a:rPr>
              <a:t>Ejecucion</a:t>
            </a:r>
            <a:endParaRPr lang="es-CO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237F362-2616-4611-8A6D-B7A015E97BD5}"/>
              </a:ext>
            </a:extLst>
          </p:cNvPr>
          <p:cNvSpPr txBox="1"/>
          <p:nvPr/>
        </p:nvSpPr>
        <p:spPr>
          <a:xfrm>
            <a:off x="5945085" y="4872820"/>
            <a:ext cx="1055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0">
                <a:latin typeface="Segoe UI Semibold" panose="020B0702040204020203" pitchFamily="34" charset="0"/>
                <a:cs typeface="Segoe UI Semibold" panose="020B0702040204020203" pitchFamily="34" charset="0"/>
              </a:rPr>
              <a:t>4.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FCF549A-F1BF-498B-8308-44CEA5F017F4}"/>
              </a:ext>
            </a:extLst>
          </p:cNvPr>
          <p:cNvSpPr txBox="1"/>
          <p:nvPr/>
        </p:nvSpPr>
        <p:spPr>
          <a:xfrm>
            <a:off x="6753668" y="5096231"/>
            <a:ext cx="28404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latin typeface="Segoe UI Semibold"/>
                <a:cs typeface="Segoe UI Semibold"/>
              </a:rPr>
              <a:t>Ventajas y Desventajas</a:t>
            </a:r>
            <a:endParaRPr lang="es-CO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BC929FF-77F9-382D-13E2-61FA1E676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Producer2.js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278801" y="1388008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Agrega :  COLA2</a:t>
            </a:r>
            <a:endParaRPr lang="es-CO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1AA28BE-1375-2862-13FB-70243080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1853848"/>
            <a:ext cx="10372531" cy="46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9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Consumer0.js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278801" y="1547666"/>
            <a:ext cx="520741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Eliminar mensajes: Criterio de </a:t>
            </a:r>
            <a:r>
              <a:rPr lang="es-CO" sz="1500" dirty="0" err="1">
                <a:latin typeface="Segoe UI Semibold"/>
                <a:cs typeface="Segoe UI Semibold"/>
              </a:rPr>
              <a:t>Eliminacion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6025506-53E5-888C-43AA-7793F6CA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3" y="2168979"/>
            <a:ext cx="5829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16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Consumer0.js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278801" y="1388008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 err="1">
                <a:latin typeface="Segoe UI Semibold"/>
                <a:cs typeface="Segoe UI Semibold"/>
              </a:rPr>
              <a:t>Eliminacion</a:t>
            </a:r>
            <a:r>
              <a:rPr lang="es-CO" sz="1500" dirty="0">
                <a:latin typeface="Segoe UI Semibold"/>
                <a:cs typeface="Segoe UI Semibold"/>
              </a:rPr>
              <a:t> de mensajes:</a:t>
            </a:r>
            <a:endParaRPr lang="es-CO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52DFFB4-95DA-38C4-6BB4-07CF51AD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6" y="1947636"/>
            <a:ext cx="9105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1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Consumer0.js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278801" y="1547666"/>
            <a:ext cx="520741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Eliminar mensajes: Criterio de </a:t>
            </a:r>
            <a:r>
              <a:rPr lang="es-CO" sz="1500" dirty="0" err="1">
                <a:latin typeface="Segoe UI Semibold"/>
                <a:cs typeface="Segoe UI Semibold"/>
              </a:rPr>
              <a:t>Eliminacion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E25F4BC-86EF-28B2-12B3-9E7F85B8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2043599"/>
            <a:ext cx="6651172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95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Consumer0.js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278801" y="1547666"/>
            <a:ext cx="520741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Eliminar mensajes: Criterio de </a:t>
            </a:r>
            <a:r>
              <a:rPr lang="es-CO" sz="1500" dirty="0" err="1">
                <a:latin typeface="Segoe UI Semibold"/>
                <a:cs typeface="Segoe UI Semibold"/>
              </a:rPr>
              <a:t>Eliminacion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C38DF27-CBD9-2731-7B6C-20BE8938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248807"/>
            <a:ext cx="5372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8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A5F5D0-28E2-4EDE-898F-C6CFBB775927}"/>
              </a:ext>
            </a:extLst>
          </p:cNvPr>
          <p:cNvSpPr/>
          <p:nvPr/>
        </p:nvSpPr>
        <p:spPr>
          <a:xfrm>
            <a:off x="1924332" y="478297"/>
            <a:ext cx="8343336" cy="815926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342172-3246-4643-952B-6A5B9E8EFFEF}"/>
              </a:ext>
            </a:extLst>
          </p:cNvPr>
          <p:cNvSpPr txBox="1"/>
          <p:nvPr/>
        </p:nvSpPr>
        <p:spPr>
          <a:xfrm>
            <a:off x="2001167" y="593872"/>
            <a:ext cx="83433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>
                <a:latin typeface="Segoe UI Black"/>
                <a:ea typeface="Segoe UI Black"/>
              </a:rPr>
              <a:t>Caso 2: Consumer0.js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F9CAE6-9A5C-3C40-00DC-77D480A263E0}"/>
              </a:ext>
            </a:extLst>
          </p:cNvPr>
          <p:cNvSpPr txBox="1"/>
          <p:nvPr/>
        </p:nvSpPr>
        <p:spPr>
          <a:xfrm>
            <a:off x="558719" y="1547666"/>
            <a:ext cx="520741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Eliminar mensajes</a:t>
            </a:r>
            <a:endParaRPr lang="es-CO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Imagen 3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840394CC-232D-B9EC-A27D-0F13C672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7" y="2069445"/>
            <a:ext cx="9921552" cy="44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0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1307680-9AFB-47EB-C7CF-B166CDAF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97"/>
            <a:ext cx="12192000" cy="64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0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BEAF191-964D-163C-AB6D-1A08D5F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AD5B79D-117F-8268-85AA-3384BC2C6B79}"/>
              </a:ext>
            </a:extLst>
          </p:cNvPr>
          <p:cNvGrpSpPr/>
          <p:nvPr/>
        </p:nvGrpSpPr>
        <p:grpSpPr>
          <a:xfrm>
            <a:off x="603389" y="416351"/>
            <a:ext cx="11577219" cy="6441943"/>
            <a:chOff x="603389" y="416351"/>
            <a:chExt cx="11577219" cy="6441943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2DDEE9DA-255A-2966-9FF6-A5C064BB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389" y="416351"/>
              <a:ext cx="10529594" cy="610385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614829E-6A6E-25B7-7FBC-45074581D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0215" y="5624365"/>
              <a:ext cx="2090393" cy="1233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19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9B592DA-1F22-251B-1C27-24764FA34BFB}"/>
              </a:ext>
            </a:extLst>
          </p:cNvPr>
          <p:cNvGrpSpPr/>
          <p:nvPr/>
        </p:nvGrpSpPr>
        <p:grpSpPr>
          <a:xfrm>
            <a:off x="271846" y="0"/>
            <a:ext cx="11777733" cy="6833961"/>
            <a:chOff x="271846" y="0"/>
            <a:chExt cx="11901104" cy="7029903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FF27DD08-D50A-6A24-9E54-BF3FF59E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846" y="0"/>
              <a:ext cx="11648308" cy="6858000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CE42C56-D8D4-5DA9-0E1C-A8E523DC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2707" y="5807982"/>
              <a:ext cx="1580243" cy="122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259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40426EA6-F581-0B7B-C31F-0F5CD452CFA7}"/>
              </a:ext>
            </a:extLst>
          </p:cNvPr>
          <p:cNvGrpSpPr/>
          <p:nvPr/>
        </p:nvGrpSpPr>
        <p:grpSpPr>
          <a:xfrm>
            <a:off x="39580" y="0"/>
            <a:ext cx="12130229" cy="6715224"/>
            <a:chOff x="86714" y="0"/>
            <a:chExt cx="12138084" cy="6872337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DB9CE26B-6D33-6B14-FF0B-B3803A7AD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14" y="0"/>
              <a:ext cx="12018572" cy="6858000"/>
            </a:xfrm>
            <a:prstGeom prst="rect">
              <a:avLst/>
            </a:prstGeom>
          </p:spPr>
        </p:pic>
        <p:pic>
          <p:nvPicPr>
            <p:cNvPr id="3" name="Imagen 2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B09EBDFF-2725-E682-D2C6-E9A2F0E0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5801" y="5955973"/>
              <a:ext cx="968997" cy="91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3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914400" y="1406769"/>
            <a:ext cx="98051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Despliegue de Docker </a:t>
            </a:r>
            <a:r>
              <a:rPr lang="es-CO" dirty="0" err="1">
                <a:latin typeface="Segoe UI Light"/>
                <a:cs typeface="Segoe UI Light"/>
              </a:rPr>
              <a:t>compose</a:t>
            </a:r>
            <a:endParaRPr lang="es-ES" dirty="0" err="1"/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68E80CB-56B5-2803-5A96-3EA3F3F8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32" y="1927562"/>
            <a:ext cx="8763197" cy="43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BCE21AB-C187-498B-236D-CCD544920A60}"/>
              </a:ext>
            </a:extLst>
          </p:cNvPr>
          <p:cNvGrpSpPr/>
          <p:nvPr/>
        </p:nvGrpSpPr>
        <p:grpSpPr>
          <a:xfrm>
            <a:off x="163975" y="0"/>
            <a:ext cx="12024392" cy="6861830"/>
            <a:chOff x="163975" y="0"/>
            <a:chExt cx="12024392" cy="6861830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59FA5D8A-2204-BC4C-38AD-87EED30D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975" y="0"/>
              <a:ext cx="11864051" cy="6858000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D0C3B66-83B4-861F-471E-640AD762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4417" y="5966480"/>
              <a:ext cx="112395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32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640A7AB7-BADF-A580-F585-73ADDC825D87}"/>
              </a:ext>
            </a:extLst>
          </p:cNvPr>
          <p:cNvGrpSpPr/>
          <p:nvPr/>
        </p:nvGrpSpPr>
        <p:grpSpPr>
          <a:xfrm>
            <a:off x="-144764" y="0"/>
            <a:ext cx="12120864" cy="6858000"/>
            <a:chOff x="36665" y="0"/>
            <a:chExt cx="12120864" cy="6858000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3DE5CB0D-529D-036A-1D5C-0E5C977A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65" y="0"/>
              <a:ext cx="12118669" cy="6858000"/>
            </a:xfrm>
            <a:prstGeom prst="rect">
              <a:avLst/>
            </a:prstGeom>
          </p:spPr>
        </p:pic>
        <p:pic>
          <p:nvPicPr>
            <p:cNvPr id="5" name="Imagen 4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0C4EDF9C-33ED-9DAA-2752-1D2D8DD3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2129" y="5733596"/>
              <a:ext cx="1295400" cy="1123950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A4BA310-1500-ECCD-1F4F-5FFE2E900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843" y="3025776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640A7AB7-BADF-A580-F585-73ADDC825D87}"/>
              </a:ext>
            </a:extLst>
          </p:cNvPr>
          <p:cNvGrpSpPr/>
          <p:nvPr/>
        </p:nvGrpSpPr>
        <p:grpSpPr>
          <a:xfrm>
            <a:off x="-144764" y="0"/>
            <a:ext cx="12120864" cy="6858000"/>
            <a:chOff x="36665" y="0"/>
            <a:chExt cx="12120864" cy="6858000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3DE5CB0D-529D-036A-1D5C-0E5C977A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65" y="0"/>
              <a:ext cx="12118669" cy="6858000"/>
            </a:xfrm>
            <a:prstGeom prst="rect">
              <a:avLst/>
            </a:prstGeom>
          </p:spPr>
        </p:pic>
        <p:pic>
          <p:nvPicPr>
            <p:cNvPr id="5" name="Imagen 4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0C4EDF9C-33ED-9DAA-2752-1D2D8DD3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2129" y="5733596"/>
              <a:ext cx="1295400" cy="1123950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A4BA310-1500-ECCD-1F4F-5FFE2E900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329" y="3040290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3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640A7AB7-BADF-A580-F585-73ADDC825D87}"/>
              </a:ext>
            </a:extLst>
          </p:cNvPr>
          <p:cNvGrpSpPr/>
          <p:nvPr/>
        </p:nvGrpSpPr>
        <p:grpSpPr>
          <a:xfrm>
            <a:off x="-144764" y="0"/>
            <a:ext cx="12120864" cy="6858000"/>
            <a:chOff x="36665" y="0"/>
            <a:chExt cx="12120864" cy="6858000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3DE5CB0D-529D-036A-1D5C-0E5C977A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65" y="0"/>
              <a:ext cx="12118669" cy="6858000"/>
            </a:xfrm>
            <a:prstGeom prst="rect">
              <a:avLst/>
            </a:prstGeom>
          </p:spPr>
        </p:pic>
        <p:pic>
          <p:nvPicPr>
            <p:cNvPr id="5" name="Imagen 4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0C4EDF9C-33ED-9DAA-2752-1D2D8DD3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2129" y="5733596"/>
              <a:ext cx="1295400" cy="1123950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A4BA310-1500-ECCD-1F4F-5FFE2E900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386" y="1030061"/>
            <a:ext cx="1382486" cy="530679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6A27C9F-F7C8-1947-C770-BA19974B2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385" y="3047546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640A7AB7-BADF-A580-F585-73ADDC825D87}"/>
              </a:ext>
            </a:extLst>
          </p:cNvPr>
          <p:cNvGrpSpPr/>
          <p:nvPr/>
        </p:nvGrpSpPr>
        <p:grpSpPr>
          <a:xfrm>
            <a:off x="-144764" y="0"/>
            <a:ext cx="12120864" cy="6858000"/>
            <a:chOff x="36665" y="0"/>
            <a:chExt cx="12120864" cy="6858000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3DE5CB0D-529D-036A-1D5C-0E5C977A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65" y="0"/>
              <a:ext cx="12118669" cy="6858000"/>
            </a:xfrm>
            <a:prstGeom prst="rect">
              <a:avLst/>
            </a:prstGeom>
          </p:spPr>
        </p:pic>
        <p:pic>
          <p:nvPicPr>
            <p:cNvPr id="5" name="Imagen 4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0C4EDF9C-33ED-9DAA-2752-1D2D8DD3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2129" y="5733596"/>
              <a:ext cx="1295400" cy="1123950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A4BA310-1500-ECCD-1F4F-5FFE2E900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541" y="1014350"/>
            <a:ext cx="1382486" cy="530679"/>
          </a:xfrm>
          <a:prstGeom prst="rect">
            <a:avLst/>
          </a:prstGeom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6A27C9F-F7C8-1947-C770-BA19974B2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540" y="3165381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7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8C52FBA-10E2-80F7-530C-5E3BC4D6BFF5}"/>
              </a:ext>
            </a:extLst>
          </p:cNvPr>
          <p:cNvGrpSpPr/>
          <p:nvPr/>
        </p:nvGrpSpPr>
        <p:grpSpPr>
          <a:xfrm>
            <a:off x="200687" y="0"/>
            <a:ext cx="11952526" cy="6864286"/>
            <a:chOff x="200687" y="0"/>
            <a:chExt cx="11952526" cy="6864286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09ADAD72-A7E5-296B-5240-158223EB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87" y="0"/>
              <a:ext cx="11790626" cy="6858000"/>
            </a:xfrm>
            <a:prstGeom prst="rect">
              <a:avLst/>
            </a:prstGeom>
          </p:spPr>
        </p:pic>
        <p:pic>
          <p:nvPicPr>
            <p:cNvPr id="3" name="Imagen 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A2C1A97F-38DC-7A8B-1BBF-BEB07AFF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952" y="5728355"/>
              <a:ext cx="1564261" cy="113593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DB3391-8B66-EE80-F957-DA8BE23E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0627" y="4273877"/>
              <a:ext cx="1733550" cy="1295400"/>
            </a:xfrm>
            <a:prstGeom prst="rect">
              <a:avLst/>
            </a:prstGeom>
          </p:spPr>
        </p:pic>
      </p:grp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07CCC47-4114-BD4F-7BC2-FB7B6148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839" y="3055402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07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8C52FBA-10E2-80F7-530C-5E3BC4D6BFF5}"/>
              </a:ext>
            </a:extLst>
          </p:cNvPr>
          <p:cNvGrpSpPr/>
          <p:nvPr/>
        </p:nvGrpSpPr>
        <p:grpSpPr>
          <a:xfrm>
            <a:off x="200687" y="0"/>
            <a:ext cx="11952526" cy="6864286"/>
            <a:chOff x="200687" y="0"/>
            <a:chExt cx="11952526" cy="6864286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09ADAD72-A7E5-296B-5240-158223EB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87" y="0"/>
              <a:ext cx="11790626" cy="6858000"/>
            </a:xfrm>
            <a:prstGeom prst="rect">
              <a:avLst/>
            </a:prstGeom>
          </p:spPr>
        </p:pic>
        <p:pic>
          <p:nvPicPr>
            <p:cNvPr id="3" name="Imagen 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A2C1A97F-38DC-7A8B-1BBF-BEB07AFF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952" y="5728355"/>
              <a:ext cx="1564261" cy="113593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DB3391-8B66-EE80-F957-DA8BE23E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0627" y="4273877"/>
              <a:ext cx="1733550" cy="1295400"/>
            </a:xfrm>
            <a:prstGeom prst="rect">
              <a:avLst/>
            </a:prstGeom>
          </p:spPr>
        </p:pic>
      </p:grp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07CCC47-4114-BD4F-7BC2-FB7B6148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860" y="3055402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74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8C52FBA-10E2-80F7-530C-5E3BC4D6BFF5}"/>
              </a:ext>
            </a:extLst>
          </p:cNvPr>
          <p:cNvGrpSpPr/>
          <p:nvPr/>
        </p:nvGrpSpPr>
        <p:grpSpPr>
          <a:xfrm>
            <a:off x="200687" y="0"/>
            <a:ext cx="11952526" cy="6864286"/>
            <a:chOff x="200687" y="0"/>
            <a:chExt cx="11952526" cy="6864286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09ADAD72-A7E5-296B-5240-158223EB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87" y="0"/>
              <a:ext cx="11790626" cy="6858000"/>
            </a:xfrm>
            <a:prstGeom prst="rect">
              <a:avLst/>
            </a:prstGeom>
          </p:spPr>
        </p:pic>
        <p:pic>
          <p:nvPicPr>
            <p:cNvPr id="3" name="Imagen 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A2C1A97F-38DC-7A8B-1BBF-BEB07AFF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952" y="5728355"/>
              <a:ext cx="1564261" cy="113593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DB3391-8B66-EE80-F957-DA8BE23E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0627" y="4273877"/>
              <a:ext cx="1733550" cy="1295400"/>
            </a:xfrm>
            <a:prstGeom prst="rect">
              <a:avLst/>
            </a:prstGeom>
          </p:spPr>
        </p:pic>
      </p:grp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07CCC47-4114-BD4F-7BC2-FB7B6148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973" y="3432474"/>
            <a:ext cx="1382486" cy="530679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A647F72-2F57-FDA4-42DA-B8C538E6F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973" y="1452845"/>
            <a:ext cx="1382486" cy="530679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833C597D-2F78-1AD6-6AF9-E3675D61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973" y="5349257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2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8C52FBA-10E2-80F7-530C-5E3BC4D6BFF5}"/>
              </a:ext>
            </a:extLst>
          </p:cNvPr>
          <p:cNvGrpSpPr/>
          <p:nvPr/>
        </p:nvGrpSpPr>
        <p:grpSpPr>
          <a:xfrm>
            <a:off x="122932" y="-7776"/>
            <a:ext cx="11952526" cy="6864286"/>
            <a:chOff x="200687" y="0"/>
            <a:chExt cx="11952526" cy="6864286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09ADAD72-A7E5-296B-5240-158223EB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87" y="0"/>
              <a:ext cx="11790626" cy="6858000"/>
            </a:xfrm>
            <a:prstGeom prst="rect">
              <a:avLst/>
            </a:prstGeom>
          </p:spPr>
        </p:pic>
        <p:pic>
          <p:nvPicPr>
            <p:cNvPr id="3" name="Imagen 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A2C1A97F-38DC-7A8B-1BBF-BEB07AFF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952" y="5728355"/>
              <a:ext cx="1564261" cy="113593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7DB3391-8B66-EE80-F957-DA8BE23E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0627" y="4273877"/>
              <a:ext cx="1733550" cy="1295400"/>
            </a:xfrm>
            <a:prstGeom prst="rect">
              <a:avLst/>
            </a:prstGeom>
          </p:spPr>
        </p:pic>
      </p:grp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07CCC47-4114-BD4F-7BC2-FB7B6148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870" y="3542453"/>
            <a:ext cx="1382486" cy="530679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A647F72-2F57-FDA4-42DA-B8C538E6F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870" y="1452845"/>
            <a:ext cx="1382486" cy="530679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833C597D-2F78-1AD6-6AF9-E3675D61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870" y="5396391"/>
            <a:ext cx="1382486" cy="5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8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D8A8B088-5065-DE95-5F17-E4AA028B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345"/>
            <a:ext cx="12192000" cy="62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5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914400" y="1406769"/>
            <a:ext cx="98051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Consola administrativa</a:t>
            </a: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1C7DBB4-6D4B-3CD4-53EE-DB5F25FCEFEA}"/>
              </a:ext>
            </a:extLst>
          </p:cNvPr>
          <p:cNvGrpSpPr/>
          <p:nvPr/>
        </p:nvGrpSpPr>
        <p:grpSpPr>
          <a:xfrm>
            <a:off x="1068371" y="2030162"/>
            <a:ext cx="9654619" cy="3756065"/>
            <a:chOff x="1469010" y="1920183"/>
            <a:chExt cx="9654619" cy="3756065"/>
          </a:xfrm>
        </p:grpSpPr>
        <p:pic>
          <p:nvPicPr>
            <p:cNvPr id="6" name="Imagen 5" descr="Interfaz de usuario gráfica, Texto, Aplicación&#10;&#10;Descripción generada automáticamente">
              <a:extLst>
                <a:ext uri="{FF2B5EF4-FFF2-40B4-BE49-F238E27FC236}">
                  <a16:creationId xmlns:a16="http://schemas.microsoft.com/office/drawing/2014/main" id="{3FBED473-4483-AAD3-3ECD-78ADA3CE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9010" y="1920183"/>
              <a:ext cx="9654619" cy="3756065"/>
            </a:xfrm>
            <a:prstGeom prst="rect">
              <a:avLst/>
            </a:prstGeom>
          </p:spPr>
        </p:pic>
        <p:pic>
          <p:nvPicPr>
            <p:cNvPr id="7" name="Imagen 6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6EEABFFA-C9F7-6AB0-E0F1-D4531E55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902" y="2304363"/>
              <a:ext cx="9642836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03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DF8406-D9CA-240B-D379-3E889200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97" y="251381"/>
            <a:ext cx="8907378" cy="63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95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4F8CF98D-7262-39D4-7A06-A862CA63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03" y="180680"/>
            <a:ext cx="8859848" cy="65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23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A6FC61E-AD7D-9689-173C-8468427C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" y="0"/>
            <a:ext cx="12062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40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Tabla&#10;&#10;Descripción generada automáticamente">
            <a:extLst>
              <a:ext uri="{FF2B5EF4-FFF2-40B4-BE49-F238E27FC236}">
                <a16:creationId xmlns:a16="http://schemas.microsoft.com/office/drawing/2014/main" id="{7DB130AC-405D-C826-2E3F-E679B424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5" y="0"/>
            <a:ext cx="1205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3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8144B5D-45D7-99A9-39A6-D1DFAC06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5"/>
            <a:ext cx="12192000" cy="63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5974D2D-F306-ED52-466D-3EB78E37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31" y="259237"/>
            <a:ext cx="9176778" cy="65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7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12D0F2F6-440E-EDF6-A6C4-6FE61FD4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0" y="0"/>
            <a:ext cx="10691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05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E6D10C-672F-2BBE-7D43-FB4F7ECD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18" y="239486"/>
            <a:ext cx="8182565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66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grupo de personas haciendo gestos con la cara de un niño&#10;&#10;Descripción generada automáticamente con confianza baja">
            <a:extLst>
              <a:ext uri="{FF2B5EF4-FFF2-40B4-BE49-F238E27FC236}">
                <a16:creationId xmlns:a16="http://schemas.microsoft.com/office/drawing/2014/main" id="{8D90162F-3F74-4CCA-B970-229C7B79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" y="0"/>
            <a:ext cx="1218779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C64285-2440-4190-9B29-1640D5B1B949}"/>
              </a:ext>
            </a:extLst>
          </p:cNvPr>
          <p:cNvSpPr txBox="1"/>
          <p:nvPr/>
        </p:nvSpPr>
        <p:spPr>
          <a:xfrm>
            <a:off x="8018691" y="5697419"/>
            <a:ext cx="366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3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647968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329F9C4-3C05-4224-B51E-2879C29A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85" y="600223"/>
            <a:ext cx="581025" cy="762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69940CA-C4DC-4502-BF39-20D70603C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432" y="600223"/>
            <a:ext cx="984739" cy="762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61D09D-C8C0-4B15-B84F-E10E51CDA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7392" y="600223"/>
            <a:ext cx="1121435" cy="7620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B0DB436-2DFB-4F20-81A2-3F6DE7C97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7048" y="600223"/>
            <a:ext cx="390525" cy="762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DDAC9F9-2ED6-46E2-B8B7-A0166CE4E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25794" y="600222"/>
            <a:ext cx="818028" cy="76199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8B3C29D-9311-4367-9901-1D832346B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4989" y="600222"/>
            <a:ext cx="685800" cy="6858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B9F9A64-8344-4310-8FBC-11A9A75C53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92678" y="590696"/>
            <a:ext cx="523875" cy="7715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78AA12A-495E-41E5-BB56-FB2BAD2E89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9367" y="600222"/>
            <a:ext cx="1226527" cy="6858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3E432F-708B-402C-A741-A63EDA82B1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48708" y="530908"/>
            <a:ext cx="628650" cy="6381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16979E-C934-4E73-A777-3748DECB83D9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67329" y="530908"/>
            <a:ext cx="681886" cy="63817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0AFECAE-BD70-45E5-855F-DA01B12B79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186" y="530908"/>
            <a:ext cx="557137" cy="63817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CCF80004-52D2-4BED-BE76-3965C07323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5184" y="1623719"/>
            <a:ext cx="581025" cy="732092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A0029AE7-077E-47CA-B4F2-9E91D435E2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33901" y="1623719"/>
            <a:ext cx="685800" cy="6477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07B0599-1EA3-431A-90DF-CFD551838D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59021" y="1633244"/>
            <a:ext cx="638175" cy="63817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AF7FEF9-7DAF-4859-850E-CC70A86F00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48935" y="1595144"/>
            <a:ext cx="666750" cy="67627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FECFD18-1459-464A-951D-6FD0F84BB8B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44308" y="1509419"/>
            <a:ext cx="381000" cy="762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C5F33E5-F053-4D6B-97B0-EAF51A1008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821543" y="1595144"/>
            <a:ext cx="666750" cy="67627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2D7A0A42-FA25-4D9B-9881-A30BD1BE02C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92678" y="1728494"/>
            <a:ext cx="809625" cy="43815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1AB1764F-5CCD-494E-9ABF-1A0173B7BA0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06688" y="1507221"/>
            <a:ext cx="552450" cy="81915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0D0C23-2B2F-4090-A4C0-A9206A0BA7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763523" y="1533231"/>
            <a:ext cx="714375" cy="71437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E33A3D6-0D87-485F-9C95-D50B2091F08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770035" y="1507221"/>
            <a:ext cx="714375" cy="71437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5CFBE83-584A-41D6-A7D2-832234DF860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793306" y="1480844"/>
            <a:ext cx="619125" cy="6858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DF04330-268E-46E6-988E-B4BB2628949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4709" y="2588732"/>
            <a:ext cx="571500" cy="65722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1380074D-23C9-4871-B129-F0605B25F0B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52658" y="2588732"/>
            <a:ext cx="685800" cy="6858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C0389BDD-C1E4-4CA9-AC25-34B1D202481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978058" y="2574444"/>
            <a:ext cx="800100" cy="71437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E8BBFDDE-2CDC-4659-B547-71221B446AE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80307" y="2574444"/>
            <a:ext cx="714375" cy="69532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846E3AFD-82A0-4F84-93AD-93A888D77FE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43782" y="2556859"/>
            <a:ext cx="552450" cy="63817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BF4E973-A2A5-4753-B3D0-ED55F8EA149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992993" y="2539274"/>
            <a:ext cx="495300" cy="6096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D3F848D3-8DA6-4A03-8998-6E1433CE349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949840" y="2532917"/>
            <a:ext cx="495300" cy="6096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9283C8CF-6D82-4A44-AED9-67AC8FF38C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49525" y="2618642"/>
            <a:ext cx="866775" cy="43815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0C2F1E6-E0C0-4829-BD97-A064FAA9A9E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910608" y="2580102"/>
            <a:ext cx="666750" cy="48577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9110B2D9-A66B-4557-85F4-842787D04C6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867329" y="2547204"/>
            <a:ext cx="466725" cy="5810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AE36911E-F32C-4D31-9480-6095B60F4DE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839186" y="2547204"/>
            <a:ext cx="666750" cy="44767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2CF30D31-3B89-4261-9F52-01CE4D0F286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78996" y="3595192"/>
            <a:ext cx="533400" cy="56197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8F83DF1-62E2-4AED-ADF5-F6336BCC289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714617" y="3552109"/>
            <a:ext cx="676275" cy="59055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6FC22770-4A22-4DBA-8026-105859E0698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083200" y="3552109"/>
            <a:ext cx="590550" cy="69532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6275BA84-FBFC-4E4F-A3DC-FEE37C3E270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125597" y="3514009"/>
            <a:ext cx="704850" cy="7334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899E388B-50F3-45B9-8782-733DD501ED2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077107" y="3533279"/>
            <a:ext cx="685800" cy="68580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B681C4F-5689-475F-B69E-29BC4CB711C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978339" y="3440171"/>
            <a:ext cx="419100" cy="72390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B2D8FD49-8325-45DF-8832-9F815A56302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843092" y="3440171"/>
            <a:ext cx="676275" cy="67627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DEBDC8E2-4127-483D-BEEA-CF47932C11A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906688" y="3339482"/>
            <a:ext cx="523875" cy="77152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BF9F27F5-056E-45E3-9C3C-A077134CAE7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834960" y="3377582"/>
            <a:ext cx="571500" cy="733425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4FBD1471-BFD8-488F-9292-C145EB9DD6C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847727" y="3398554"/>
            <a:ext cx="561975" cy="561975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53185EBE-D0E6-4E60-9751-E3C767BC927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905861" y="3449019"/>
            <a:ext cx="600075" cy="590550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712E9862-C566-43D0-AF56-A181466A7EA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64696" y="4506402"/>
            <a:ext cx="647700" cy="6477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2916DD46-A70C-4FD9-AA56-44B366404E9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824154" y="4507945"/>
            <a:ext cx="457200" cy="58102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C88F574A-7D80-444D-B5A3-F4169180A63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965692" y="4422524"/>
            <a:ext cx="798909" cy="58102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FADD4D24-F82E-486F-91CA-08470910897B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079694" y="4414049"/>
            <a:ext cx="657225" cy="69532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2B4C2D73-BF76-4512-B45D-C2AD1B77375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032134" y="4506402"/>
            <a:ext cx="771525" cy="704850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4F99A2EE-0612-4A3D-81AF-C70EEE56EBFB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137398" y="4498420"/>
            <a:ext cx="647700" cy="590550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FB44E8B8-5613-4C3B-B861-E6C4D10BFBD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101409" y="4379661"/>
            <a:ext cx="581025" cy="666750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45D9433A-8F8B-45DC-B756-F28634D11BD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916448" y="4398711"/>
            <a:ext cx="581025" cy="647700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72EF8543-BB6D-4AEA-8B3F-79E0811B464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834960" y="4349215"/>
            <a:ext cx="533400" cy="676275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161E9221-516B-4BB6-8D03-608A15E672F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9732744" y="4414049"/>
            <a:ext cx="485775" cy="638175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0BFFF90A-D184-4EA2-87C9-93A32B9FFAC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0879204" y="4349215"/>
            <a:ext cx="571500" cy="77152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7AEF1E2B-BDB8-4D16-B36F-FC0DE6C0EAE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44204" y="5510541"/>
            <a:ext cx="704850" cy="5905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AED5C8F-E7F6-4D3D-A442-46606491D96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819846" y="5510541"/>
            <a:ext cx="876300" cy="552450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E7323EE4-92B4-4BB4-8BC5-AF72EEEB05A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083200" y="5439103"/>
            <a:ext cx="771525" cy="733425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400DEB4C-D784-42C0-824A-E3208E63159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241779" y="5510541"/>
            <a:ext cx="752475" cy="504825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5570CD41-12AE-4427-B08E-4F731101461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195687" y="5441391"/>
            <a:ext cx="666750" cy="504825"/>
          </a:xfrm>
          <a:prstGeom prst="rect">
            <a:avLst/>
          </a:prstGeom>
        </p:spPr>
      </p:pic>
      <p:pic>
        <p:nvPicPr>
          <p:cNvPr id="62" name="Gráfico 61">
            <a:extLst>
              <a:ext uri="{FF2B5EF4-FFF2-40B4-BE49-F238E27FC236}">
                <a16:creationId xmlns:a16="http://schemas.microsoft.com/office/drawing/2014/main" id="{91A0217D-B44C-47A7-B685-398032456B8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133090" y="5375875"/>
            <a:ext cx="752475" cy="676275"/>
          </a:xfrm>
          <a:prstGeom prst="rect">
            <a:avLst/>
          </a:prstGeom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76E0CCCD-9936-44DD-83A8-305B82B39B4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261932" y="5429578"/>
            <a:ext cx="571500" cy="666750"/>
          </a:xfrm>
          <a:prstGeom prst="rect">
            <a:avLst/>
          </a:prstGeom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0F43B25E-AA86-4CA7-9C1E-7A47F6EB9B5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125763" y="5413697"/>
            <a:ext cx="609600" cy="657225"/>
          </a:xfrm>
          <a:prstGeom prst="rect">
            <a:avLst/>
          </a:prstGeom>
        </p:spPr>
      </p:pic>
      <p:pic>
        <p:nvPicPr>
          <p:cNvPr id="65" name="Gráfico 64">
            <a:extLst>
              <a:ext uri="{FF2B5EF4-FFF2-40B4-BE49-F238E27FC236}">
                <a16:creationId xmlns:a16="http://schemas.microsoft.com/office/drawing/2014/main" id="{F5A2220A-0FDC-4776-BD95-FD53B344B5A2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9220170" y="5443865"/>
            <a:ext cx="714375" cy="638175"/>
          </a:xfrm>
          <a:prstGeom prst="rect">
            <a:avLst/>
          </a:prstGeom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B5A6193A-51C3-49F3-8FAF-7890E793B29D}"/>
              </a:ext>
            </a:extLst>
          </p:cNvPr>
          <p:cNvSpPr txBox="1"/>
          <p:nvPr/>
        </p:nvSpPr>
        <p:spPr>
          <a:xfrm>
            <a:off x="3543442" y="6375558"/>
            <a:ext cx="602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latin typeface="Segoe UI Light" panose="020B0502040204020203" pitchFamily="34" charset="0"/>
                <a:cs typeface="Segoe UI Light" panose="020B0502040204020203" pitchFamily="34" charset="0"/>
              </a:rPr>
              <a:t>Puedes utilizar cualquiera de estos íconos en tus diapositivas</a:t>
            </a:r>
          </a:p>
        </p:txBody>
      </p:sp>
      <p:pic>
        <p:nvPicPr>
          <p:cNvPr id="67" name="Imagen 6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B78E0B-EB61-E270-7628-3F7A8ED5839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4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914400" y="1406769"/>
            <a:ext cx="98051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Agregar usuario </a:t>
            </a:r>
            <a:r>
              <a:rPr lang="es-CO" dirty="0" err="1">
                <a:latin typeface="Segoe UI Light"/>
                <a:cs typeface="Segoe UI Light"/>
              </a:rPr>
              <a:t>Admin</a:t>
            </a: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BC2EA94-560B-A725-7685-73F61EA8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094" y="1594701"/>
            <a:ext cx="6510430" cy="49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914400" y="1406769"/>
            <a:ext cx="98051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Permisos a </a:t>
            </a:r>
            <a:r>
              <a:rPr lang="es-CO" dirty="0" err="1">
                <a:latin typeface="Segoe UI Light"/>
                <a:cs typeface="Segoe UI Light"/>
              </a:rPr>
              <a:t>Admin</a:t>
            </a: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7CCCD9D-BE5B-0328-DB29-26FF8602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22" y="1374742"/>
            <a:ext cx="6955754" cy="54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914400" y="1406769"/>
            <a:ext cx="98051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Eliminar </a:t>
            </a:r>
            <a:r>
              <a:rPr lang="es-CO" dirty="0" err="1">
                <a:latin typeface="Segoe UI Light"/>
                <a:cs typeface="Segoe UI Light"/>
              </a:rPr>
              <a:t>user</a:t>
            </a: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672AD418-CF54-6590-650A-0C5FDD76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39" y="1931022"/>
            <a:ext cx="42481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3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BE8927-AB93-4154-9F6B-FF04F9F97C20}"/>
              </a:ext>
            </a:extLst>
          </p:cNvPr>
          <p:cNvSpPr txBox="1"/>
          <p:nvPr/>
        </p:nvSpPr>
        <p:spPr>
          <a:xfrm>
            <a:off x="5163146" y="516264"/>
            <a:ext cx="22573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err="1">
                <a:latin typeface="Segoe UI Black"/>
                <a:ea typeface="Segoe UI Black"/>
              </a:rPr>
              <a:t>Definicion</a:t>
            </a:r>
            <a:endParaRPr lang="es-CO" sz="3200" b="1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F17144-4608-48EE-AC4A-58363F8BBCE9}"/>
              </a:ext>
            </a:extLst>
          </p:cNvPr>
          <p:cNvSpPr txBox="1"/>
          <p:nvPr/>
        </p:nvSpPr>
        <p:spPr>
          <a:xfrm>
            <a:off x="914400" y="1406769"/>
            <a:ext cx="98051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dirty="0">
                <a:latin typeface="Segoe UI Light"/>
                <a:cs typeface="Segoe UI Light"/>
              </a:rPr>
              <a:t>Cambiar a </a:t>
            </a:r>
            <a:r>
              <a:rPr lang="es-CO" dirty="0" err="1">
                <a:latin typeface="Segoe UI Light"/>
                <a:cs typeface="Segoe UI Light"/>
              </a:rPr>
              <a:t>admin</a:t>
            </a:r>
          </a:p>
        </p:txBody>
      </p:sp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51565D7-0AA8-1494-37DB-7E1AC56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20F049A-0344-D075-576A-5B91E872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02" y="1955867"/>
            <a:ext cx="8861196" cy="467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2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BAA28AA4-76FE-4C09-A025-6053EA2C3F08}"/>
              </a:ext>
            </a:extLst>
          </p:cNvPr>
          <p:cNvGrpSpPr/>
          <p:nvPr/>
        </p:nvGrpSpPr>
        <p:grpSpPr>
          <a:xfrm>
            <a:off x="3238402" y="0"/>
            <a:ext cx="1985767" cy="2321169"/>
            <a:chOff x="3460652" y="0"/>
            <a:chExt cx="1985767" cy="2321169"/>
          </a:xfrm>
          <a:solidFill>
            <a:srgbClr val="FFE900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840D9AE-C1A7-476A-9E6F-BEDA15BACA55}"/>
                </a:ext>
              </a:extLst>
            </p:cNvPr>
            <p:cNvSpPr/>
            <p:nvPr/>
          </p:nvSpPr>
          <p:spPr>
            <a:xfrm>
              <a:off x="4180327" y="0"/>
              <a:ext cx="1266092" cy="23211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C95E53A-692E-48F0-98FB-7B697137D6E3}"/>
                </a:ext>
              </a:extLst>
            </p:cNvPr>
            <p:cNvSpPr/>
            <p:nvPr/>
          </p:nvSpPr>
          <p:spPr>
            <a:xfrm>
              <a:off x="3460652" y="0"/>
              <a:ext cx="1012874" cy="316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E1EF027-2AF4-4F27-9159-9A81690034F4}"/>
              </a:ext>
            </a:extLst>
          </p:cNvPr>
          <p:cNvSpPr/>
          <p:nvPr/>
        </p:nvSpPr>
        <p:spPr>
          <a:xfrm>
            <a:off x="0" y="3397349"/>
            <a:ext cx="3460652" cy="3460652"/>
          </a:xfrm>
          <a:prstGeom prst="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D85BDA-7A81-4AA9-A803-0A43949636FC}"/>
              </a:ext>
            </a:extLst>
          </p:cNvPr>
          <p:cNvSpPr txBox="1"/>
          <p:nvPr/>
        </p:nvSpPr>
        <p:spPr>
          <a:xfrm>
            <a:off x="7129936" y="439592"/>
            <a:ext cx="353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b="1" dirty="0" err="1">
                <a:latin typeface="Segoe UI Black"/>
                <a:ea typeface="Segoe UI Black"/>
              </a:rPr>
              <a:t>Aplicacion</a:t>
            </a:r>
            <a:endParaRPr lang="es-CO" sz="3200" b="1" dirty="0" err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ABFE5B0-5230-4AD5-B6FE-8CB7EC204831}"/>
              </a:ext>
            </a:extLst>
          </p:cNvPr>
          <p:cNvSpPr/>
          <p:nvPr/>
        </p:nvSpPr>
        <p:spPr>
          <a:xfrm>
            <a:off x="6096000" y="149116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I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A68841-A6F8-4186-B237-E1E839D7BB94}"/>
              </a:ext>
            </a:extLst>
          </p:cNvPr>
          <p:cNvSpPr/>
          <p:nvPr/>
        </p:nvSpPr>
        <p:spPr>
          <a:xfrm>
            <a:off x="6096000" y="2514599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3A5319D-F46C-4E04-B630-681CD2A1F26C}"/>
              </a:ext>
            </a:extLst>
          </p:cNvPr>
          <p:cNvSpPr/>
          <p:nvPr/>
        </p:nvSpPr>
        <p:spPr>
          <a:xfrm>
            <a:off x="6096000" y="353803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6B4602-1506-4E2D-A09F-782384363D9B}"/>
              </a:ext>
            </a:extLst>
          </p:cNvPr>
          <p:cNvSpPr/>
          <p:nvPr/>
        </p:nvSpPr>
        <p:spPr>
          <a:xfrm>
            <a:off x="6096000" y="4561469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9FEF5D1-439E-46BE-9621-2FA7BDB789CA}"/>
              </a:ext>
            </a:extLst>
          </p:cNvPr>
          <p:cNvSpPr/>
          <p:nvPr/>
        </p:nvSpPr>
        <p:spPr>
          <a:xfrm>
            <a:off x="6096000" y="5584904"/>
            <a:ext cx="6096000" cy="91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6198344D-5224-490D-B1A8-D34F2A1B4E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1479" y="1700375"/>
            <a:ext cx="638747" cy="38828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7517485-7677-48F0-9BE6-7A3314332180}"/>
              </a:ext>
            </a:extLst>
          </p:cNvPr>
          <p:cNvSpPr txBox="1"/>
          <p:nvPr/>
        </p:nvSpPr>
        <p:spPr>
          <a:xfrm>
            <a:off x="7369030" y="1586024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Crear la </a:t>
            </a:r>
            <a:r>
              <a:rPr lang="es-CO" sz="1500" dirty="0" err="1">
                <a:latin typeface="Segoe UI Semibold"/>
                <a:cs typeface="Segoe UI Semibold"/>
              </a:rPr>
              <a:t>aplicacion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A70F2C6-DCE0-4D84-9DA2-83098863EDD5}"/>
              </a:ext>
            </a:extLst>
          </p:cNvPr>
          <p:cNvSpPr txBox="1"/>
          <p:nvPr/>
        </p:nvSpPr>
        <p:spPr>
          <a:xfrm>
            <a:off x="7369031" y="1850240"/>
            <a:ext cx="46854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 err="1">
                <a:latin typeface="Segoe UI Light"/>
                <a:cs typeface="Segoe UI Light"/>
              </a:rPr>
              <a:t>npm</a:t>
            </a:r>
            <a:r>
              <a:rPr lang="es-CO" sz="1400" dirty="0">
                <a:latin typeface="Segoe UI Light"/>
                <a:cs typeface="Segoe UI Light"/>
              </a:rPr>
              <a:t> </a:t>
            </a:r>
            <a:r>
              <a:rPr lang="es-CO" sz="1400" dirty="0" err="1">
                <a:latin typeface="Segoe UI Light"/>
                <a:cs typeface="Segoe UI Light"/>
              </a:rPr>
              <a:t>init</a:t>
            </a:r>
            <a:r>
              <a:rPr lang="es-CO" sz="1400" dirty="0">
                <a:latin typeface="Segoe UI Light"/>
                <a:cs typeface="Segoe UI Light"/>
              </a:rPr>
              <a:t> -y</a:t>
            </a:r>
          </a:p>
          <a:p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7C57797-B35D-4CE5-B5C5-AA41FBBE0A96}"/>
              </a:ext>
            </a:extLst>
          </p:cNvPr>
          <p:cNvSpPr txBox="1"/>
          <p:nvPr/>
        </p:nvSpPr>
        <p:spPr>
          <a:xfrm>
            <a:off x="7369030" y="2675380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Validar </a:t>
            </a:r>
            <a:r>
              <a:rPr lang="es-CO" sz="1500" dirty="0" err="1">
                <a:latin typeface="Segoe UI Semibold"/>
                <a:cs typeface="Segoe UI Semibold"/>
              </a:rPr>
              <a:t>Indice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16DA1D1-3ED5-4805-85F4-7AB5508A950D}"/>
              </a:ext>
            </a:extLst>
          </p:cNvPr>
          <p:cNvSpPr txBox="1"/>
          <p:nvPr/>
        </p:nvSpPr>
        <p:spPr>
          <a:xfrm>
            <a:off x="7369031" y="2939596"/>
            <a:ext cx="45962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>
                <a:latin typeface="Segoe UI Light"/>
                <a:cs typeface="Segoe UI Light"/>
              </a:rPr>
              <a:t>Se ha creado el archivo </a:t>
            </a:r>
            <a:r>
              <a:rPr lang="es-CO" sz="1400" dirty="0" err="1">
                <a:latin typeface="Segoe UI Light"/>
                <a:cs typeface="Segoe UI Light"/>
              </a:rPr>
              <a:t>package.json</a:t>
            </a:r>
          </a:p>
          <a:p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1C9CAC3-EDB7-4DE3-864B-FB40EF4A7DD5}"/>
              </a:ext>
            </a:extLst>
          </p:cNvPr>
          <p:cNvSpPr txBox="1"/>
          <p:nvPr/>
        </p:nvSpPr>
        <p:spPr>
          <a:xfrm>
            <a:off x="7369030" y="3697371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Agregar librería </a:t>
            </a:r>
            <a:r>
              <a:rPr lang="es-CO" sz="1500" dirty="0" err="1">
                <a:latin typeface="Segoe UI Semibold"/>
                <a:cs typeface="Segoe UI Semibold"/>
              </a:rPr>
              <a:t>rabittmq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B9DC181-2468-4330-806D-E9FDC1886462}"/>
              </a:ext>
            </a:extLst>
          </p:cNvPr>
          <p:cNvSpPr txBox="1"/>
          <p:nvPr/>
        </p:nvSpPr>
        <p:spPr>
          <a:xfrm>
            <a:off x="7369031" y="3961587"/>
            <a:ext cx="45962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 err="1">
                <a:ea typeface="+mn-lt"/>
                <a:cs typeface="+mn-lt"/>
              </a:rPr>
              <a:t>npm</a:t>
            </a:r>
            <a:r>
              <a:rPr lang="es-CO" sz="1400" dirty="0">
                <a:ea typeface="+mn-lt"/>
                <a:cs typeface="+mn-lt"/>
              </a:rPr>
              <a:t> i -s </a:t>
            </a:r>
            <a:r>
              <a:rPr lang="es-CO" sz="1400" dirty="0" err="1">
                <a:ea typeface="+mn-lt"/>
                <a:cs typeface="+mn-lt"/>
              </a:rPr>
              <a:t>ampqlib</a:t>
            </a:r>
            <a:endParaRPr lang="es-ES" dirty="0" err="1"/>
          </a:p>
          <a:p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50C6C70-56CA-4738-AA4E-88F208AAB965}"/>
              </a:ext>
            </a:extLst>
          </p:cNvPr>
          <p:cNvSpPr txBox="1"/>
          <p:nvPr/>
        </p:nvSpPr>
        <p:spPr>
          <a:xfrm>
            <a:off x="7369030" y="4654215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Implementar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7FCB01F-1AFF-4BCB-9BA5-32A781E3FDAE}"/>
              </a:ext>
            </a:extLst>
          </p:cNvPr>
          <p:cNvSpPr txBox="1"/>
          <p:nvPr/>
        </p:nvSpPr>
        <p:spPr>
          <a:xfrm>
            <a:off x="7369031" y="4918431"/>
            <a:ext cx="45962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>
                <a:latin typeface="Segoe UI Light"/>
                <a:cs typeface="Segoe UI Light"/>
              </a:rPr>
              <a:t>Agregar producer.js y  </a:t>
            </a:r>
            <a:r>
              <a:rPr lang="es-CO" sz="1400" dirty="0" err="1">
                <a:latin typeface="Segoe UI Light"/>
                <a:cs typeface="Segoe UI Light"/>
              </a:rPr>
              <a:t>consumer</a:t>
            </a:r>
            <a:r>
              <a:rPr lang="es-CO" sz="1400" dirty="0">
                <a:latin typeface="Segoe UI Light"/>
                <a:cs typeface="Segoe UI Light"/>
              </a:rPr>
              <a:t>..</a:t>
            </a:r>
            <a:r>
              <a:rPr lang="es-CO" sz="1400" dirty="0" err="1">
                <a:latin typeface="Segoe UI Light"/>
                <a:cs typeface="Segoe UI Light"/>
              </a:rPr>
              <a:t>js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215110F-FEB3-4CBB-AB11-941943C38F7A}"/>
              </a:ext>
            </a:extLst>
          </p:cNvPr>
          <p:cNvSpPr txBox="1"/>
          <p:nvPr/>
        </p:nvSpPr>
        <p:spPr>
          <a:xfrm>
            <a:off x="7369030" y="5649198"/>
            <a:ext cx="289239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 dirty="0">
                <a:latin typeface="Segoe UI Semibold"/>
                <a:cs typeface="Segoe UI Semibold"/>
              </a:rPr>
              <a:t>-</a:t>
            </a:r>
            <a:endParaRPr lang="es-CO" sz="1500" dirty="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613670A-58DE-4097-8130-69D3A1A4C53B}"/>
              </a:ext>
            </a:extLst>
          </p:cNvPr>
          <p:cNvSpPr txBox="1"/>
          <p:nvPr/>
        </p:nvSpPr>
        <p:spPr>
          <a:xfrm>
            <a:off x="7369031" y="5913414"/>
            <a:ext cx="45962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dirty="0">
                <a:latin typeface="Segoe UI Light"/>
                <a:cs typeface="Segoe UI Light"/>
              </a:rPr>
              <a:t>-</a:t>
            </a:r>
          </a:p>
          <a:p>
            <a:endParaRPr lang="es-ES"/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74B29CF-EF7D-14BC-04C3-137A57CC2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04" y="6183629"/>
            <a:ext cx="1230096" cy="67798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6766238-1580-CE66-4F1C-F4981C7A7A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5021" y="2742833"/>
            <a:ext cx="638747" cy="38828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A16EA4-F593-0647-B299-C526512BF7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3764125"/>
            <a:ext cx="638747" cy="38828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F0AD285-F17C-923B-4470-797882C583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4780125"/>
            <a:ext cx="638747" cy="38828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B6C1C39-CD2C-958A-055F-A4D5CB171A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271" y="5812000"/>
            <a:ext cx="638747" cy="388285"/>
          </a:xfrm>
          <a:prstGeom prst="rect">
            <a:avLst/>
          </a:prstGeom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A605FE4-F3B7-4486-33D1-6BE1B50FF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61" y="318547"/>
            <a:ext cx="5644888" cy="34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84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8b8c26-6417-489e-99bf-1bf30c0e5796">
      <Terms xmlns="http://schemas.microsoft.com/office/infopath/2007/PartnerControls"/>
    </lcf76f155ced4ddcb4097134ff3c332f>
    <TaxCatchAll xmlns="129e6711-48bc-4e54-ae8e-4115e3129a50" xsi:nil="true"/>
    <FechayHora xmlns="dd8b8c26-6417-489e-99bf-1bf30c0e57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FC69BEE7CB4341B84DAB71BFC56D7D" ma:contentTypeVersion="19" ma:contentTypeDescription="Crear nuevo documento." ma:contentTypeScope="" ma:versionID="f10d39d10d78441cbec3caf90197228f">
  <xsd:schema xmlns:xsd="http://www.w3.org/2001/XMLSchema" xmlns:xs="http://www.w3.org/2001/XMLSchema" xmlns:p="http://schemas.microsoft.com/office/2006/metadata/properties" xmlns:ns2="129e6711-48bc-4e54-ae8e-4115e3129a50" xmlns:ns3="dd8b8c26-6417-489e-99bf-1bf30c0e5796" targetNamespace="http://schemas.microsoft.com/office/2006/metadata/properties" ma:root="true" ma:fieldsID="1de15768f8c38944078d9b382833fa97" ns2:_="" ns3:_="">
    <xsd:import namespace="129e6711-48bc-4e54-ae8e-4115e3129a50"/>
    <xsd:import namespace="dd8b8c26-6417-489e-99bf-1bf30c0e579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  <xsd:element ref="ns3:FechayHor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e6711-48bc-4e54-ae8e-4115e3129a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d0f1228-48f4-4870-8dfd-defe2891e35b}" ma:internalName="TaxCatchAll" ma:showField="CatchAllData" ma:web="129e6711-48bc-4e54-ae8e-4115e3129a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b8c26-6417-489e-99bf-1bf30c0e57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7de0800-40b2-4450-8442-e4e4fda9c3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FechayHora" ma:index="25" nillable="true" ma:displayName="Fecha y Hora" ma:format="DateOnly" ma:internalName="FechayHora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FF70A-8E12-4B36-A079-A558C67069F2}">
  <ds:schemaRefs>
    <ds:schemaRef ds:uri="129e6711-48bc-4e54-ae8e-4115e3129a50"/>
    <ds:schemaRef ds:uri="dd8b8c26-6417-489e-99bf-1bf30c0e579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07354B-1114-4CB9-8979-2D52E1C77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9e6711-48bc-4e54-ae8e-4115e3129a50"/>
    <ds:schemaRef ds:uri="dd8b8c26-6417-489e-99bf-1bf30c0e57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B065D5-0501-4AAC-B1F7-450845FC5D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49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Albeiro Alejandro Piedrahita Piedrahita</dc:creator>
  <cp:revision>451</cp:revision>
  <dcterms:created xsi:type="dcterms:W3CDTF">2021-12-21T13:30:21Z</dcterms:created>
  <dcterms:modified xsi:type="dcterms:W3CDTF">2024-07-06T21:41:07Z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0x01010077FC69BEE7CB4341B84DAB71BFC56D7D</vt:lpwstr>
  </property>
  <property fmtid="{D5CDD505-2E9C-101B-9397-08002B2CF9AE}" pid="3" name="MediaServiceImageTags">
    <vt:lpwstr/>
  </property>
</Properties>
</file>